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8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94660"/>
  </p:normalViewPr>
  <p:slideViewPr>
    <p:cSldViewPr snapToGrid="0">
      <p:cViewPr varScale="1">
        <p:scale>
          <a:sx n="97" d="100"/>
          <a:sy n="97" d="100"/>
        </p:scale>
        <p:origin x="108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son Harrison" userId="68db35b8-ed68-4807-8a1a-8068665022fb" providerId="ADAL" clId="{C0A2BA00-B5B4-4D93-89CC-2B76A869C10C}"/>
    <pc:docChg chg="custSel addSld modSld sldOrd">
      <pc:chgData name="Alison Harrison" userId="68db35b8-ed68-4807-8a1a-8068665022fb" providerId="ADAL" clId="{C0A2BA00-B5B4-4D93-89CC-2B76A869C10C}" dt="2026-06-29T15:41:42.502" v="8"/>
      <pc:docMkLst>
        <pc:docMk/>
      </pc:docMkLst>
      <pc:sldChg chg="addSp delSp modSp mod">
        <pc:chgData name="Alison Harrison" userId="68db35b8-ed68-4807-8a1a-8068665022fb" providerId="ADAL" clId="{C0A2BA00-B5B4-4D93-89CC-2B76A869C10C}" dt="2026-06-23T16:27:29.874" v="2"/>
        <pc:sldMkLst>
          <pc:docMk/>
          <pc:sldMk cId="4022322918" sldId="257"/>
        </pc:sldMkLst>
        <pc:picChg chg="add mod">
          <ac:chgData name="Alison Harrison" userId="68db35b8-ed68-4807-8a1a-8068665022fb" providerId="ADAL" clId="{C0A2BA00-B5B4-4D93-89CC-2B76A869C10C}" dt="2026-06-23T16:27:29.874" v="2"/>
          <ac:picMkLst>
            <pc:docMk/>
            <pc:sldMk cId="4022322918" sldId="257"/>
            <ac:picMk id="4" creationId="{B5B3EE3C-610D-14DC-4A34-733FF363043A}"/>
          </ac:picMkLst>
        </pc:picChg>
      </pc:sldChg>
      <pc:sldChg chg="addSp delSp modSp add mod ord">
        <pc:chgData name="Alison Harrison" userId="68db35b8-ed68-4807-8a1a-8068665022fb" providerId="ADAL" clId="{C0A2BA00-B5B4-4D93-89CC-2B76A869C10C}" dt="2026-06-29T15:41:42.502" v="8"/>
        <pc:sldMkLst>
          <pc:docMk/>
          <pc:sldMk cId="1613810804" sldId="298"/>
        </pc:sldMkLst>
        <pc:picChg chg="add mod">
          <ac:chgData name="Alison Harrison" userId="68db35b8-ed68-4807-8a1a-8068665022fb" providerId="ADAL" clId="{C0A2BA00-B5B4-4D93-89CC-2B76A869C10C}" dt="2026-06-29T15:41:42.502" v="8"/>
          <ac:picMkLst>
            <pc:docMk/>
            <pc:sldMk cId="1613810804" sldId="298"/>
            <ac:picMk id="3" creationId="{76819FE3-5586-E1DE-A2D7-D0EC006A0B65}"/>
          </ac:picMkLst>
        </pc:picChg>
        <pc:picChg chg="del">
          <ac:chgData name="Alison Harrison" userId="68db35b8-ed68-4807-8a1a-8068665022fb" providerId="ADAL" clId="{C0A2BA00-B5B4-4D93-89CC-2B76A869C10C}" dt="2026-06-29T15:41:37.600" v="6" actId="478"/>
          <ac:picMkLst>
            <pc:docMk/>
            <pc:sldMk cId="1613810804" sldId="298"/>
            <ac:picMk id="5" creationId="{BDA435F2-E45F-CE45-3AFB-256C8A4E41E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4E3DA-D78A-B446-8EDA-41C986C76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186651-B2C0-0825-5A21-139181D503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225D6-A490-300E-528A-0B78F1A46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EA426-A921-4C9F-9F61-92DA77DB738C}" type="datetimeFigureOut">
              <a:rPr lang="en-US" smtClean="0"/>
              <a:t>6/29/2026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507ABF-475F-D60D-B2C5-AD14E92CE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B4ED8D-FAB5-ED15-6AFA-09FD1992B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5A3CC-69EC-49C7-8ACA-714D8BADC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19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C1F1C-BAF3-EFDD-103D-7AF4FB1C8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C09D8E-3FA8-49D3-7CDA-4D972500AD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ADF97C-3853-D870-1EB6-B0A96631E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EA426-A921-4C9F-9F61-92DA77DB738C}" type="datetimeFigureOut">
              <a:rPr lang="en-US" smtClean="0"/>
              <a:t>6/29/2026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44D117-A19E-6C00-B0FB-C5A99A2E2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6EED1-8B31-5C31-EC04-9A07A4C66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5A3CC-69EC-49C7-8ACA-714D8BADC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098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DD5929-9CDA-E61B-5FDE-AB623BBF9E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05C9BC-E4FA-EB9F-B4C3-972F65CABC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F7F7C5-0C4A-47D2-665B-CE227B67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EA426-A921-4C9F-9F61-92DA77DB738C}" type="datetimeFigureOut">
              <a:rPr lang="en-US" smtClean="0"/>
              <a:t>6/29/2026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418C9-E7ED-E1E1-E32F-121D08CA3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918EE-AF61-7FB4-999A-76131B371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5A3CC-69EC-49C7-8ACA-714D8BADC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201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579CE-3BA5-6594-4DAB-5FCDAC6A7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8B13C-2321-8249-A0AC-811D00FF2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5B5D3-F9DC-C5A3-F87B-6D9123A1C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EA426-A921-4C9F-9F61-92DA77DB738C}" type="datetimeFigureOut">
              <a:rPr lang="en-US" smtClean="0"/>
              <a:t>6/29/2026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288B8D-AFF3-AA56-972A-736782847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5F1F7-E809-BBDE-D5D3-A22BAC6B8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5A3CC-69EC-49C7-8ACA-714D8BADC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34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7B912-1927-6635-0DE6-9DC9E40AC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B560FC-94CA-DFBE-AE02-AAB7A7390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7C1FC-31BF-BE0F-74AD-4F7EE12C8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EA426-A921-4C9F-9F61-92DA77DB738C}" type="datetimeFigureOut">
              <a:rPr lang="en-US" smtClean="0"/>
              <a:t>6/29/2026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BA97E-4D84-47F3-1127-1CBCE82CE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39663E-A81D-C790-D754-0DBD8076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5A3CC-69EC-49C7-8ACA-714D8BADC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895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46B5C-9599-39CD-4A81-D644ACC42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8FC80-37DD-77FB-D2D5-63140D050E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535603-239E-467F-51BA-828AD68A3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6D5118-28D2-E618-03BD-74D0BBE64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EA426-A921-4C9F-9F61-92DA77DB738C}" type="datetimeFigureOut">
              <a:rPr lang="en-US" smtClean="0"/>
              <a:t>6/29/2026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C80B64-242D-551E-2E79-7825BBD2E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F9BF0D-59ED-528B-B36B-37BB698A9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5A3CC-69EC-49C7-8ACA-714D8BADC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552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70DA2-677F-389B-3251-ABDC1C501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01BA2E-5BDD-D3F9-1034-4AC01249B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7EB774-99F7-5EA9-F9E5-F5A0212B9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98653D-E891-1342-1AAD-0F5B9CD9C3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722617-4499-951D-C6E5-3616F0EDB7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36AE78-25AD-B90D-DFF5-4C138BDCD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EA426-A921-4C9F-9F61-92DA77DB738C}" type="datetimeFigureOut">
              <a:rPr lang="en-US" smtClean="0"/>
              <a:t>6/29/2026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D40940-9617-59A1-8A74-AA48F6E8B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59B5D0-83E4-1BCD-833E-E40588770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5A3CC-69EC-49C7-8ACA-714D8BADC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972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863F9-9EFC-1734-E2B3-1908FE703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9456D0-4821-99E0-5867-1A958457C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EA426-A921-4C9F-9F61-92DA77DB738C}" type="datetimeFigureOut">
              <a:rPr lang="en-US" smtClean="0"/>
              <a:t>6/29/2026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A59E38-A230-6BB6-8562-C7CC024E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82298C-A4CE-A379-ABE9-AD40D8521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5A3CC-69EC-49C7-8ACA-714D8BADC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452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0502D8-0D3D-2E95-B967-AEE135FCB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EA426-A921-4C9F-9F61-92DA77DB738C}" type="datetimeFigureOut">
              <a:rPr lang="en-US" smtClean="0"/>
              <a:t>6/29/2026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3D3AA1-7A5A-B77B-9F11-1498D819F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390934-2C02-CF97-1AA8-FF47AEF0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5A3CC-69EC-49C7-8ACA-714D8BADC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26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AE061-F75E-FD48-AB70-9A2B0743D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03857-BC7E-C3BF-497E-2E67A3A13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C732E8-12CF-22B2-A811-52502588C5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167CCB-546B-1D10-7242-6F1D23541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EA426-A921-4C9F-9F61-92DA77DB738C}" type="datetimeFigureOut">
              <a:rPr lang="en-US" smtClean="0"/>
              <a:t>6/29/2026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EDE162-6F3A-2343-77AF-930B815B7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95E170-B927-FB35-2AC3-17BEA926C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5A3CC-69EC-49C7-8ACA-714D8BADC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532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4FC33-E23A-DF4B-B4EB-63845FC7B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25C3AC-FC68-3F9B-AC06-76AAE4184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0B8BA1-C3DD-0865-A8F5-84AA01DCF7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3338DE-37A3-E0FD-B858-DBE92F8FC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EA426-A921-4C9F-9F61-92DA77DB738C}" type="datetimeFigureOut">
              <a:rPr lang="en-US" smtClean="0"/>
              <a:t>6/29/2026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535CE9-1C57-60B6-1EB3-E051FAF06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15F112-3A04-9C71-8A2A-BE1321B8C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5A3CC-69EC-49C7-8ACA-714D8BADC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15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6C32C3-9D10-6DF8-311F-D88BA18D5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9E36BE-A3FB-86CA-09CC-12BD7C87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2657D-AE3E-2F22-892C-FD9D4BC70D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4EA426-A921-4C9F-9F61-92DA77DB738C}" type="datetimeFigureOut">
              <a:rPr lang="en-US" smtClean="0"/>
              <a:t>6/29/2026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AE428-3C10-02D9-27FA-D82E0AEDFD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5DC0BB-7334-D7F4-68ED-02F8A8F7B8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C5A3CC-69EC-49C7-8ACA-714D8BADC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17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530DC-9C6C-2B0E-1BD9-52825AB5D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819FE3-5586-E1DE-A2D7-D0EC006A0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810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0B89DD-AF39-5B08-B436-DB4A71CAB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051C48-35CE-D676-B18C-9C105CCDC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2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2B5BA-C116-4414-DF25-7119837D7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720734-75DC-5CA5-C6F6-A3DB58467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108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70AF6-0239-BE17-9EA2-DCD9ED418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CA219E-3257-2358-DD68-191C6C3EE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964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815BE-7C39-72FF-7CC4-3E30DD813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93C704-2A36-BD2C-7267-7385DE76C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875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747C5-47D5-1703-7206-F9ED6E7672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8011FE-6C2F-866D-6BA2-EDF0C27C8B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385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9B6E10-F40F-46DA-2C3A-F9869F66C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224567-B37B-324F-CB15-225B810B9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6691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77F12-B4A1-BB46-4A99-0D5C091BF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352210-2A2C-6039-506D-190BCD1F81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09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E4C10-5B32-0974-2F4A-8950F3381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4479D6-FA79-7E83-314E-83065D2EC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0219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76A53-0837-2C23-1E83-2FE5CAC40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AA61B5-A7A3-3C3F-89B3-634FF68F2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027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44A86-A6D3-0AA3-07A4-CC72DDF43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579957-D9BE-93C5-E663-7B0FE7DB2F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63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1CF502-9311-4D96-3505-8EE5B4B964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836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B7877-C701-947D-7ED9-C964A6894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1DC6D6-04AA-F8DB-D5B8-08912E1C5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7380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E96C5-DAED-CE75-889F-302F1E3E3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2274DF-67D7-6FE7-E729-CB09995B83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805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41BC6-D3C0-EB90-99DC-4AC93740B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34B2D6-6CC7-EA46-5E12-C97D4D660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6091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A3F46-C0FF-C30F-DAEE-0B3216AE1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365113-032D-8F18-5155-35CD4BB75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075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312F7-EB5F-006C-6835-3C38EFDD0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4357D-10CD-FB43-B47B-C54405D2F7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261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31429-4ADF-5593-7C2E-B2CA8C254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28CE91-B5B2-51B7-D484-37086F674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228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7D46C-74BB-64A9-F1CA-007524534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4EBB13-7F78-CA17-2442-BDA20A75A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2090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559D1-A862-E6F3-2B46-217D6CB68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50BD11-51C1-F314-7138-BA4A0E5F1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338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274DA3-5BAD-87B1-1C28-A83796587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D3F072-CAE3-DE65-CBD0-3282064D70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303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F0BD3-A4AD-3730-FCC1-724FB7A29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99B36F-6919-66A3-BF8B-FA984E8FA7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35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DA5584-F1FB-83FA-4DFC-A1A9D7C62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B3EE3C-610D-14DC-4A34-733FF3630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229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EF27B-EA17-5A86-3B47-F11A984AC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6A76D6-0472-5051-57EE-F88D5864B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8368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14B7A-C114-C183-48FA-8061B9885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A457CC-F35A-1145-B6A4-750D689EC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759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8985B-1657-5C98-0A8A-F802BA4CD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2AE9CB-0D17-B4FD-00A6-F28CD3CC6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733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1CF04-940A-13DF-8723-781CF5626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5A0403-6913-9182-113F-75EDC7E92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8132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6EE4B-FAEF-8A4B-8B42-425955706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6B280E-DD1C-5DC6-4186-F2C249D85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807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B4A26E-61EE-FA9A-4551-9E01FFB95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2EDDD8-8E9F-FF4E-9A3C-CA1EC146A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7855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A71FD-28F9-2E7F-FB29-2F1ED27AC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4F3877-11E9-78D9-434E-9073FF30C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9212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7BD61-9765-7DDB-D233-C1F790FFA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346173-C460-E0F5-0048-773812CAC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649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5AE40-DAC4-4C48-E668-305FC7200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74F8A1-A9AB-6175-25CA-B910F8D62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8669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F3868-3799-87B7-7D71-BF6364906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B167DC-553D-030D-0AAA-FD10160C2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666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16B7D-3883-CE73-8DF7-FD886DC4A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072B06-BBDF-4327-6887-2AA9D29F5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4548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EC0F3-C2D6-BA77-78E8-EB6EC7A0E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A6A276-DE61-1728-162F-17321A938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0436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B366A3-14A3-ABD2-6DF5-9460A380C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3CFBB7-EBCE-7DAA-56DD-6CB4CD843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2081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2489D-99E7-E9AD-C2AF-A0D24235D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668C0B-40AE-FCF6-2DC6-2296923B8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4552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47458-9452-46EB-D6E3-5DC8DD26B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9827F5-0E12-E5E5-A02F-5E3A886AA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67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028FA-A8B3-0263-5904-0F8673379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2584D6-4DE1-19EE-A628-89C97C0E09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950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A22C1-D3F2-FBFE-18B7-E6937D9C1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4F5EDA-F53D-3C46-4EF3-EDB63FE6B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713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53EEF-E1C6-37FB-6758-E447920E0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455DF6-F656-7A62-779F-C710F68F5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36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CEE97-3D57-AA57-09AC-D797A025B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AFBD16-495E-F35E-8F44-FE37E4716C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51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F724B-225C-D3AB-9E12-697BB680E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21A391-448A-69B0-6DE2-74675CF1A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8645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Widescreen</PresentationFormat>
  <Paragraphs>0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Alison Harrison</dc:creator>
  <cp:lastModifiedBy>Alison Harrison</cp:lastModifiedBy>
  <cp:revision>1</cp:revision>
  <dcterms:created xsi:type="dcterms:W3CDTF">2026-06-22T20:55:20Z</dcterms:created>
  <dcterms:modified xsi:type="dcterms:W3CDTF">2026-06-29T15:41:46Z</dcterms:modified>
</cp:coreProperties>
</file>