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embeddedFontLst>
    <p:embeddedFont>
      <p:font typeface="Bangers" panose="020B0604020202020204" charset="0"/>
      <p:regular r:id="rId49"/>
    </p:embeddedFont>
    <p:embeddedFont>
      <p:font typeface="Sniglet" panose="020B0604020202020204"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iduOrmIbKV1nOCVCPHn6FkyPRNv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300"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customschemas.google.com/relationships/presentationmetadata" Target="metadata"/><Relationship Id="rId58"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Harrison" userId="68db35b8-ed68-4807-8a1a-8068665022fb" providerId="ADAL" clId="{45770EB4-FB5D-44A2-97EC-F05D51C36A10}"/>
    <pc:docChg chg="modSld">
      <pc:chgData name="Alison Harrison" userId="68db35b8-ed68-4807-8a1a-8068665022fb" providerId="ADAL" clId="{45770EB4-FB5D-44A2-97EC-F05D51C36A10}" dt="2025-07-08T21:04:18.897" v="88" actId="20577"/>
      <pc:docMkLst>
        <pc:docMk/>
      </pc:docMkLst>
      <pc:sldChg chg="modSp mod">
        <pc:chgData name="Alison Harrison" userId="68db35b8-ed68-4807-8a1a-8068665022fb" providerId="ADAL" clId="{45770EB4-FB5D-44A2-97EC-F05D51C36A10}" dt="2025-07-08T14:33:05.987" v="81" actId="404"/>
        <pc:sldMkLst>
          <pc:docMk/>
          <pc:sldMk cId="0" sldId="297"/>
        </pc:sldMkLst>
        <pc:spChg chg="mod">
          <ac:chgData name="Alison Harrison" userId="68db35b8-ed68-4807-8a1a-8068665022fb" providerId="ADAL" clId="{45770EB4-FB5D-44A2-97EC-F05D51C36A10}" dt="2025-07-08T14:33:05.987" v="81" actId="404"/>
          <ac:spMkLst>
            <pc:docMk/>
            <pc:sldMk cId="0" sldId="297"/>
            <ac:spMk id="380" creationId="{00000000-0000-0000-0000-000000000000}"/>
          </ac:spMkLst>
        </pc:spChg>
      </pc:sldChg>
      <pc:sldChg chg="modSp mod">
        <pc:chgData name="Alison Harrison" userId="68db35b8-ed68-4807-8a1a-8068665022fb" providerId="ADAL" clId="{45770EB4-FB5D-44A2-97EC-F05D51C36A10}" dt="2025-07-08T21:04:18.897" v="88" actId="20577"/>
        <pc:sldMkLst>
          <pc:docMk/>
          <pc:sldMk cId="0" sldId="300"/>
        </pc:sldMkLst>
        <pc:spChg chg="mod">
          <ac:chgData name="Alison Harrison" userId="68db35b8-ed68-4807-8a1a-8068665022fb" providerId="ADAL" clId="{45770EB4-FB5D-44A2-97EC-F05D51C36A10}" dt="2025-07-08T21:04:18.897" v="88" actId="20577"/>
          <ac:spMkLst>
            <pc:docMk/>
            <pc:sldMk cId="0" sldId="300"/>
            <ac:spMk id="404" creationId="{00000000-0000-0000-0000-000000000000}"/>
          </ac:spMkLst>
        </pc:spChg>
      </pc:sldChg>
    </pc:docChg>
  </pc:docChgLst>
  <pc:docChgLst>
    <pc:chgData name="Alison Harrison" userId="68db35b8-ed68-4807-8a1a-8068665022fb" providerId="ADAL" clId="{36EEB135-8268-446C-BA7A-3D89C1BCBE53}"/>
    <pc:docChg chg="modSld">
      <pc:chgData name="Alison Harrison" userId="68db35b8-ed68-4807-8a1a-8068665022fb" providerId="ADAL" clId="{36EEB135-8268-446C-BA7A-3D89C1BCBE53}" dt="2025-06-23T13:23:25.860" v="44" actId="6549"/>
      <pc:docMkLst>
        <pc:docMk/>
      </pc:docMkLst>
      <pc:sldChg chg="modSp mod">
        <pc:chgData name="Alison Harrison" userId="68db35b8-ed68-4807-8a1a-8068665022fb" providerId="ADAL" clId="{36EEB135-8268-446C-BA7A-3D89C1BCBE53}" dt="2025-06-23T13:21:14.185" v="41" actId="20577"/>
        <pc:sldMkLst>
          <pc:docMk/>
          <pc:sldMk cId="0" sldId="261"/>
        </pc:sldMkLst>
        <pc:spChg chg="mod">
          <ac:chgData name="Alison Harrison" userId="68db35b8-ed68-4807-8a1a-8068665022fb" providerId="ADAL" clId="{36EEB135-8268-446C-BA7A-3D89C1BCBE53}" dt="2025-06-23T13:21:14.185" v="41" actId="20577"/>
          <ac:spMkLst>
            <pc:docMk/>
            <pc:sldMk cId="0" sldId="261"/>
            <ac:spMk id="95" creationId="{00000000-0000-0000-0000-000000000000}"/>
          </ac:spMkLst>
        </pc:spChg>
      </pc:sldChg>
      <pc:sldChg chg="modNotesTx">
        <pc:chgData name="Alison Harrison" userId="68db35b8-ed68-4807-8a1a-8068665022fb" providerId="ADAL" clId="{36EEB135-8268-446C-BA7A-3D89C1BCBE53}" dt="2025-06-23T13:22:26.528" v="42" actId="6549"/>
        <pc:sldMkLst>
          <pc:docMk/>
          <pc:sldMk cId="0" sldId="282"/>
        </pc:sldMkLst>
      </pc:sldChg>
      <pc:sldChg chg="modNotesTx">
        <pc:chgData name="Alison Harrison" userId="68db35b8-ed68-4807-8a1a-8068665022fb" providerId="ADAL" clId="{36EEB135-8268-446C-BA7A-3D89C1BCBE53}" dt="2025-06-23T13:23:12.195" v="43" actId="6549"/>
        <pc:sldMkLst>
          <pc:docMk/>
          <pc:sldMk cId="0" sldId="285"/>
        </pc:sldMkLst>
      </pc:sldChg>
      <pc:sldChg chg="modNotesTx">
        <pc:chgData name="Alison Harrison" userId="68db35b8-ed68-4807-8a1a-8068665022fb" providerId="ADAL" clId="{36EEB135-8268-446C-BA7A-3D89C1BCBE53}" dt="2025-06-23T13:23:25.860" v="44" actId="6549"/>
        <pc:sldMkLst>
          <pc:docMk/>
          <pc:sldMk cId="0"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3ca17e6b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13ca17e6b4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364453f42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3364453f42f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35a5d43f6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135a5d43f68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35a5d43f68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135a5d43f68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e395ec6b8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2e395ec6b8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35a5d43f6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135a5d43f68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e2c887541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2e2c887541a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35a5d43f6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135a5d43f68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504e512410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2504e512410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504e512410_2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2504e512410_2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504e512410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2504e512410_2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504e512410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2504e512410_2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504e512410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g2504e512410_2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504e512410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2504e512410_2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364453f42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g3364453f42f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570aca1580_1_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2570aca1580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364453f42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g3364453f42f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e2c887541a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2e2c887541a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e2c887541a_0_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g2e2c887541a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e2c887541a_0_6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g2e2c887541a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364453f42f_0_3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3364453f42f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364453f42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g3364453f42f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364453f42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g3364453f42f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e2c887541a_0_8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g2e2c887541a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35a5d43f6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135a5d43f68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0a5b8043b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20a5b8043b8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3c99784ff7_4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g13c99784ff7_4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57ba51ce09_0_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g257ba51ce09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3d256fa4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g33d256fa4f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e2c887541a_0_10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g2e2c887541a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d805d6e5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gd805d6e51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570aca1580_1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2570aca1580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570aca1580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2570aca1580_1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e2c887541a_0_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g2e2c887541a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e2c887541a_0_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2e2c887541a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e2c887541a_0_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2e2c887541a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5"/>
        </a:solidFill>
        <a:effectLst/>
      </p:bgPr>
    </p:bg>
    <p:spTree>
      <p:nvGrpSpPr>
        <p:cNvPr id="1" name="Shape 9"/>
        <p:cNvGrpSpPr/>
        <p:nvPr/>
      </p:nvGrpSpPr>
      <p:grpSpPr>
        <a:xfrm>
          <a:off x="0" y="0"/>
          <a:ext cx="0" cy="0"/>
          <a:chOff x="0" y="0"/>
          <a:chExt cx="0" cy="0"/>
        </a:xfrm>
      </p:grpSpPr>
      <p:pic>
        <p:nvPicPr>
          <p:cNvPr id="10" name="Google Shape;10;p16" descr="comic-04.png"/>
          <p:cNvPicPr preferRelativeResize="0"/>
          <p:nvPr/>
        </p:nvPicPr>
        <p:blipFill rotWithShape="1">
          <a:blip r:embed="rId2">
            <a:alphaModFix amt="20000"/>
          </a:blip>
          <a:srcRect/>
          <a:stretch/>
        </p:blipFill>
        <p:spPr>
          <a:xfrm>
            <a:off x="0" y="0"/>
            <a:ext cx="9144000" cy="5143500"/>
          </a:xfrm>
          <a:prstGeom prst="rect">
            <a:avLst/>
          </a:prstGeom>
          <a:noFill/>
          <a:ln>
            <a:noFill/>
          </a:ln>
        </p:spPr>
      </p:pic>
      <p:sp>
        <p:nvSpPr>
          <p:cNvPr id="11" name="Google Shape;11;p16"/>
          <p:cNvSpPr/>
          <p:nvPr/>
        </p:nvSpPr>
        <p:spPr>
          <a:xfrm>
            <a:off x="1315275" y="921225"/>
            <a:ext cx="6411650" cy="3910600"/>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0000"/>
            </a:srgbClr>
          </a:solidFill>
          <a:ln>
            <a:noFill/>
          </a:ln>
        </p:spPr>
      </p:sp>
      <p:sp>
        <p:nvSpPr>
          <p:cNvPr id="12" name="Google Shape;12;p16"/>
          <p:cNvSpPr/>
          <p:nvPr/>
        </p:nvSpPr>
        <p:spPr>
          <a:xfrm>
            <a:off x="1010475" y="616425"/>
            <a:ext cx="6411650" cy="3910600"/>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lim="8000"/>
            <a:headEnd type="none" w="sm" len="sm"/>
            <a:tailEnd type="none" w="sm" len="sm"/>
          </a:ln>
        </p:spPr>
      </p:sp>
      <p:sp>
        <p:nvSpPr>
          <p:cNvPr id="13" name="Google Shape;13;p16"/>
          <p:cNvSpPr txBox="1">
            <a:spLocks noGrp="1"/>
          </p:cNvSpPr>
          <p:nvPr>
            <p:ph type="ctrTitle"/>
          </p:nvPr>
        </p:nvSpPr>
        <p:spPr>
          <a:xfrm>
            <a:off x="2572125" y="2068625"/>
            <a:ext cx="4271700" cy="115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accent3"/>
        </a:solidFill>
        <a:effectLst/>
      </p:bgPr>
    </p:bg>
    <p:spTree>
      <p:nvGrpSpPr>
        <p:cNvPr id="1" name="Shape 14"/>
        <p:cNvGrpSpPr/>
        <p:nvPr/>
      </p:nvGrpSpPr>
      <p:grpSpPr>
        <a:xfrm>
          <a:off x="0" y="0"/>
          <a:ext cx="0" cy="0"/>
          <a:chOff x="0" y="0"/>
          <a:chExt cx="0" cy="0"/>
        </a:xfrm>
      </p:grpSpPr>
      <p:pic>
        <p:nvPicPr>
          <p:cNvPr id="15" name="Google Shape;15;p19" descr="comic-01.png"/>
          <p:cNvPicPr preferRelativeResize="0"/>
          <p:nvPr/>
        </p:nvPicPr>
        <p:blipFill rotWithShape="1">
          <a:blip r:embed="rId2">
            <a:alphaModFix amt="20000"/>
          </a:blip>
          <a:srcRect/>
          <a:stretch/>
        </p:blipFill>
        <p:spPr>
          <a:xfrm>
            <a:off x="0" y="0"/>
            <a:ext cx="9144000" cy="5143500"/>
          </a:xfrm>
          <a:prstGeom prst="rect">
            <a:avLst/>
          </a:prstGeom>
          <a:noFill/>
          <a:ln>
            <a:noFill/>
          </a:ln>
        </p:spPr>
      </p:pic>
      <p:sp>
        <p:nvSpPr>
          <p:cNvPr id="16" name="Google Shape;16;p19"/>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0000"/>
            </a:srgbClr>
          </a:solidFill>
          <a:ln>
            <a:noFill/>
          </a:ln>
        </p:spPr>
      </p:sp>
      <p:sp>
        <p:nvSpPr>
          <p:cNvPr id="17" name="Google Shape;17;p19"/>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sm" len="sm"/>
            <a:tailEnd type="none" w="sm" len="sm"/>
          </a:ln>
        </p:spPr>
      </p:sp>
      <p:sp>
        <p:nvSpPr>
          <p:cNvPr id="18" name="Google Shape;18;p19"/>
          <p:cNvSpPr txBox="1">
            <a:spLocks noGrp="1"/>
          </p:cNvSpPr>
          <p:nvPr>
            <p:ph type="title"/>
          </p:nvPr>
        </p:nvSpPr>
        <p:spPr>
          <a:xfrm rot="161729">
            <a:off x="976261" y="876906"/>
            <a:ext cx="7029878" cy="76013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9" name="Google Shape;19;p19"/>
          <p:cNvSpPr txBox="1">
            <a:spLocks noGrp="1"/>
          </p:cNvSpPr>
          <p:nvPr>
            <p:ph type="body" idx="1"/>
          </p:nvPr>
        </p:nvSpPr>
        <p:spPr>
          <a:xfrm>
            <a:off x="1052050" y="1545942"/>
            <a:ext cx="7710900" cy="3303600"/>
          </a:xfrm>
          <a:prstGeom prst="rect">
            <a:avLst/>
          </a:prstGeom>
          <a:noFill/>
          <a:ln>
            <a:noFill/>
          </a:ln>
        </p:spPr>
        <p:txBody>
          <a:bodyPr spcFirstLastPara="1" wrap="square" lIns="91425" tIns="91425" rIns="91425" bIns="91425" anchor="t" anchorCtr="0">
            <a:noAutofit/>
          </a:bodyPr>
          <a:lstStyle>
            <a:lvl1pPr marL="457200" lvl="0" indent="-419100" algn="l">
              <a:lnSpc>
                <a:spcPct val="100000"/>
              </a:lnSpc>
              <a:spcBef>
                <a:spcPts val="600"/>
              </a:spcBef>
              <a:spcAft>
                <a:spcPts val="0"/>
              </a:spcAft>
              <a:buSzPts val="30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20" name="Google Shape;20;p1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solidFill>
          <a:srgbClr val="249651"/>
        </a:solidFill>
        <a:effectLst/>
      </p:bgPr>
    </p:bg>
    <p:spTree>
      <p:nvGrpSpPr>
        <p:cNvPr id="1" name="Shape 21"/>
        <p:cNvGrpSpPr/>
        <p:nvPr/>
      </p:nvGrpSpPr>
      <p:grpSpPr>
        <a:xfrm>
          <a:off x="0" y="0"/>
          <a:ext cx="0" cy="0"/>
          <a:chOff x="0" y="0"/>
          <a:chExt cx="0" cy="0"/>
        </a:xfrm>
      </p:grpSpPr>
      <p:pic>
        <p:nvPicPr>
          <p:cNvPr id="22" name="Google Shape;22;p17" descr="comic-01.png"/>
          <p:cNvPicPr preferRelativeResize="0"/>
          <p:nvPr/>
        </p:nvPicPr>
        <p:blipFill rotWithShape="1">
          <a:blip r:embed="rId2">
            <a:alphaModFix amt="20000"/>
          </a:blip>
          <a:srcRect/>
          <a:stretch/>
        </p:blipFill>
        <p:spPr>
          <a:xfrm>
            <a:off x="0" y="0"/>
            <a:ext cx="9144000" cy="5143500"/>
          </a:xfrm>
          <a:prstGeom prst="rect">
            <a:avLst/>
          </a:prstGeom>
          <a:noFill/>
          <a:ln>
            <a:noFill/>
          </a:ln>
        </p:spPr>
      </p:pic>
      <p:sp>
        <p:nvSpPr>
          <p:cNvPr id="23" name="Google Shape;23;p17"/>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0000"/>
            </a:srgbClr>
          </a:solidFill>
          <a:ln>
            <a:noFill/>
          </a:ln>
        </p:spPr>
      </p:sp>
      <p:sp>
        <p:nvSpPr>
          <p:cNvPr id="24" name="Google Shape;24;p17"/>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sm" len="sm"/>
            <a:tailEnd type="none" w="sm" len="sm"/>
          </a:ln>
        </p:spPr>
      </p:sp>
      <p:sp>
        <p:nvSpPr>
          <p:cNvPr id="25" name="Google Shape;25;p17"/>
          <p:cNvSpPr txBox="1">
            <a:spLocks noGrp="1"/>
          </p:cNvSpPr>
          <p:nvPr>
            <p:ph type="title"/>
          </p:nvPr>
        </p:nvSpPr>
        <p:spPr>
          <a:xfrm rot="161729">
            <a:off x="976261" y="876906"/>
            <a:ext cx="7029878" cy="76013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6" name="Google Shape;26;p17"/>
          <p:cNvSpPr txBox="1">
            <a:spLocks noGrp="1"/>
          </p:cNvSpPr>
          <p:nvPr>
            <p:ph type="body" idx="1"/>
          </p:nvPr>
        </p:nvSpPr>
        <p:spPr>
          <a:xfrm>
            <a:off x="1073625" y="1550125"/>
            <a:ext cx="3396300" cy="26661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27" name="Google Shape;27;p17"/>
          <p:cNvSpPr txBox="1">
            <a:spLocks noGrp="1"/>
          </p:cNvSpPr>
          <p:nvPr>
            <p:ph type="body" idx="2"/>
          </p:nvPr>
        </p:nvSpPr>
        <p:spPr>
          <a:xfrm>
            <a:off x="4674251" y="1550125"/>
            <a:ext cx="3396300" cy="26661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28" name="Google Shape;28;p1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824BB0"/>
        </a:solidFill>
        <a:effectLst/>
      </p:bgPr>
    </p:bg>
    <p:spTree>
      <p:nvGrpSpPr>
        <p:cNvPr id="1" name="Shape 29"/>
        <p:cNvGrpSpPr/>
        <p:nvPr/>
      </p:nvGrpSpPr>
      <p:grpSpPr>
        <a:xfrm>
          <a:off x="0" y="0"/>
          <a:ext cx="0" cy="0"/>
          <a:chOff x="0" y="0"/>
          <a:chExt cx="0" cy="0"/>
        </a:xfrm>
      </p:grpSpPr>
      <p:pic>
        <p:nvPicPr>
          <p:cNvPr id="30" name="Google Shape;30;p18" descr="comic-03.png"/>
          <p:cNvPicPr preferRelativeResize="0"/>
          <p:nvPr/>
        </p:nvPicPr>
        <p:blipFill rotWithShape="1">
          <a:blip r:embed="rId2">
            <a:alphaModFix amt="10000"/>
          </a:blip>
          <a:srcRect/>
          <a:stretch/>
        </p:blipFill>
        <p:spPr>
          <a:xfrm>
            <a:off x="0" y="0"/>
            <a:ext cx="9144000" cy="5143500"/>
          </a:xfrm>
          <a:prstGeom prst="rect">
            <a:avLst/>
          </a:prstGeom>
          <a:noFill/>
          <a:ln>
            <a:noFill/>
          </a:ln>
        </p:spPr>
      </p:pic>
      <p:sp>
        <p:nvSpPr>
          <p:cNvPr id="31" name="Google Shape;31;p1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2"/>
        </a:solidFill>
        <a:effectLst/>
      </p:bgPr>
    </p:bg>
    <p:spTree>
      <p:nvGrpSpPr>
        <p:cNvPr id="1" name="Shape 32"/>
        <p:cNvGrpSpPr/>
        <p:nvPr/>
      </p:nvGrpSpPr>
      <p:grpSpPr>
        <a:xfrm>
          <a:off x="0" y="0"/>
          <a:ext cx="0" cy="0"/>
          <a:chOff x="0" y="0"/>
          <a:chExt cx="0" cy="0"/>
        </a:xfrm>
      </p:grpSpPr>
      <p:pic>
        <p:nvPicPr>
          <p:cNvPr id="33" name="Google Shape;33;p20" descr="comic-02.png"/>
          <p:cNvPicPr preferRelativeResize="0"/>
          <p:nvPr/>
        </p:nvPicPr>
        <p:blipFill rotWithShape="1">
          <a:blip r:embed="rId2">
            <a:alphaModFix amt="20000"/>
          </a:blip>
          <a:srcRect/>
          <a:stretch/>
        </p:blipFill>
        <p:spPr>
          <a:xfrm>
            <a:off x="0" y="0"/>
            <a:ext cx="9144000" cy="5143500"/>
          </a:xfrm>
          <a:prstGeom prst="rect">
            <a:avLst/>
          </a:prstGeom>
          <a:noFill/>
          <a:ln>
            <a:noFill/>
          </a:ln>
        </p:spPr>
      </p:pic>
      <p:sp>
        <p:nvSpPr>
          <p:cNvPr id="34" name="Google Shape;34;p20"/>
          <p:cNvSpPr/>
          <p:nvPr/>
        </p:nvSpPr>
        <p:spPr>
          <a:xfrm>
            <a:off x="1992350" y="37775"/>
            <a:ext cx="5616577" cy="5220440"/>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001936">
              <a:alpha val="20000"/>
            </a:srgbClr>
          </a:solidFill>
          <a:ln>
            <a:noFill/>
          </a:ln>
        </p:spPr>
      </p:sp>
      <p:sp>
        <p:nvSpPr>
          <p:cNvPr id="35" name="Google Shape;35;p20"/>
          <p:cNvSpPr/>
          <p:nvPr/>
        </p:nvSpPr>
        <p:spPr>
          <a:xfrm>
            <a:off x="1763750" y="-114625"/>
            <a:ext cx="5616577" cy="5220440"/>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w="76200" cap="flat" cmpd="sng">
            <a:solidFill>
              <a:srgbClr val="000000"/>
            </a:solidFill>
            <a:prstDash val="solid"/>
            <a:miter lim="8000"/>
            <a:headEnd type="none" w="sm" len="sm"/>
            <a:tailEnd type="none" w="sm" len="sm"/>
          </a:ln>
        </p:spPr>
      </p:sp>
      <p:sp>
        <p:nvSpPr>
          <p:cNvPr id="36" name="Google Shape;36;p20"/>
          <p:cNvSpPr txBox="1">
            <a:spLocks noGrp="1"/>
          </p:cNvSpPr>
          <p:nvPr>
            <p:ph type="body" idx="1"/>
          </p:nvPr>
        </p:nvSpPr>
        <p:spPr>
          <a:xfrm>
            <a:off x="2905800" y="2161800"/>
            <a:ext cx="3332400" cy="819900"/>
          </a:xfrm>
          <a:prstGeom prst="rect">
            <a:avLst/>
          </a:prstGeom>
          <a:noFill/>
          <a:ln>
            <a:noFill/>
          </a:ln>
        </p:spPr>
        <p:txBody>
          <a:bodyPr spcFirstLastPara="1" wrap="square" lIns="91425" tIns="91425" rIns="91425" bIns="91425" anchor="ctr" anchorCtr="0">
            <a:noAutofit/>
          </a:bodyPr>
          <a:lstStyle>
            <a:lvl1pPr marL="457200" lvl="0" indent="-381000" algn="ctr">
              <a:lnSpc>
                <a:spcPct val="100000"/>
              </a:lnSpc>
              <a:spcBef>
                <a:spcPts val="600"/>
              </a:spcBef>
              <a:spcAft>
                <a:spcPts val="0"/>
              </a:spcAft>
              <a:buClr>
                <a:srgbClr val="000000"/>
              </a:buClr>
              <a:buSzPts val="2400"/>
              <a:buFont typeface="Bangers"/>
              <a:buChar char="×"/>
              <a:defRPr sz="2400">
                <a:solidFill>
                  <a:srgbClr val="000000"/>
                </a:solidFill>
                <a:latin typeface="Bangers"/>
                <a:ea typeface="Bangers"/>
                <a:cs typeface="Bangers"/>
                <a:sym typeface="Bangers"/>
              </a:defRPr>
            </a:lvl1pPr>
            <a:lvl2pPr marL="914400" lvl="1" indent="-381000" algn="ctr">
              <a:lnSpc>
                <a:spcPct val="100000"/>
              </a:lnSpc>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2pPr>
            <a:lvl3pPr marL="1371600" lvl="2" indent="-381000" algn="ctr">
              <a:lnSpc>
                <a:spcPct val="100000"/>
              </a:lnSpc>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3pPr>
            <a:lvl4pPr marL="1828800" lvl="3" indent="-381000" algn="ctr">
              <a:lnSpc>
                <a:spcPct val="100000"/>
              </a:lnSpc>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4pPr>
            <a:lvl5pPr marL="2286000" lvl="4" indent="-381000" algn="ctr">
              <a:lnSpc>
                <a:spcPct val="100000"/>
              </a:lnSpc>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5pPr>
            <a:lvl6pPr marL="2743200" lvl="5" indent="-381000" algn="ctr">
              <a:lnSpc>
                <a:spcPct val="100000"/>
              </a:lnSpc>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6pPr>
            <a:lvl7pPr marL="3200400" lvl="6" indent="-381000" algn="ctr">
              <a:lnSpc>
                <a:spcPct val="100000"/>
              </a:lnSpc>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7pPr>
            <a:lvl8pPr marL="3657600" lvl="7" indent="-381000" algn="ctr">
              <a:lnSpc>
                <a:spcPct val="100000"/>
              </a:lnSpc>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8pPr>
            <a:lvl9pPr marL="4114800" lvl="8" indent="-381000" algn="ctr">
              <a:lnSpc>
                <a:spcPct val="100000"/>
              </a:lnSpc>
              <a:spcBef>
                <a:spcPts val="0"/>
              </a:spcBef>
              <a:spcAft>
                <a:spcPts val="0"/>
              </a:spcAft>
              <a:buClr>
                <a:srgbClr val="000000"/>
              </a:buClr>
              <a:buSzPts val="2400"/>
              <a:buFont typeface="Bangers"/>
              <a:buChar char="×"/>
              <a:defRPr sz="2400">
                <a:solidFill>
                  <a:srgbClr val="000000"/>
                </a:solidFill>
                <a:latin typeface="Bangers"/>
                <a:ea typeface="Bangers"/>
                <a:cs typeface="Bangers"/>
                <a:sym typeface="Bangers"/>
              </a:defRPr>
            </a:lvl9pPr>
          </a:lstStyle>
          <a:p>
            <a:endParaRPr/>
          </a:p>
        </p:txBody>
      </p:sp>
      <p:sp>
        <p:nvSpPr>
          <p:cNvPr id="37" name="Google Shape;37;p2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solidFill>
          <a:schemeClr val="accent5"/>
        </a:solidFill>
        <a:effectLst/>
      </p:bgPr>
    </p:bg>
    <p:spTree>
      <p:nvGrpSpPr>
        <p:cNvPr id="1" name="Shape 38"/>
        <p:cNvGrpSpPr/>
        <p:nvPr/>
      </p:nvGrpSpPr>
      <p:grpSpPr>
        <a:xfrm>
          <a:off x="0" y="0"/>
          <a:ext cx="0" cy="0"/>
          <a:chOff x="0" y="0"/>
          <a:chExt cx="0" cy="0"/>
        </a:xfrm>
      </p:grpSpPr>
      <p:pic>
        <p:nvPicPr>
          <p:cNvPr id="39" name="Google Shape;39;p22" descr="comic-01.png"/>
          <p:cNvPicPr preferRelativeResize="0"/>
          <p:nvPr/>
        </p:nvPicPr>
        <p:blipFill rotWithShape="1">
          <a:blip r:embed="rId2">
            <a:alphaModFix amt="20000"/>
          </a:blip>
          <a:srcRect/>
          <a:stretch/>
        </p:blipFill>
        <p:spPr>
          <a:xfrm>
            <a:off x="0" y="0"/>
            <a:ext cx="9144000" cy="5143500"/>
          </a:xfrm>
          <a:prstGeom prst="rect">
            <a:avLst/>
          </a:prstGeom>
          <a:noFill/>
          <a:ln>
            <a:noFill/>
          </a:ln>
        </p:spPr>
      </p:pic>
      <p:sp>
        <p:nvSpPr>
          <p:cNvPr id="40" name="Google Shape;40;p22"/>
          <p:cNvSpPr/>
          <p:nvPr/>
        </p:nvSpPr>
        <p:spPr>
          <a:xfrm>
            <a:off x="734600" y="7635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0000"/>
            </a:srgbClr>
          </a:solidFill>
          <a:ln>
            <a:noFill/>
          </a:ln>
        </p:spPr>
      </p:sp>
      <p:sp>
        <p:nvSpPr>
          <p:cNvPr id="41" name="Google Shape;41;p22"/>
          <p:cNvSpPr/>
          <p:nvPr/>
        </p:nvSpPr>
        <p:spPr>
          <a:xfrm>
            <a:off x="506000" y="534900"/>
            <a:ext cx="7879000" cy="4185275"/>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sm" len="sm"/>
            <a:tailEnd type="none" w="sm" len="sm"/>
          </a:ln>
        </p:spPr>
      </p:sp>
      <p:sp>
        <p:nvSpPr>
          <p:cNvPr id="42" name="Google Shape;42;p22"/>
          <p:cNvSpPr txBox="1">
            <a:spLocks noGrp="1"/>
          </p:cNvSpPr>
          <p:nvPr>
            <p:ph type="title"/>
          </p:nvPr>
        </p:nvSpPr>
        <p:spPr>
          <a:xfrm rot="161729">
            <a:off x="976261" y="876906"/>
            <a:ext cx="7029878" cy="76013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3" name="Google Shape;43;p22"/>
          <p:cNvSpPr txBox="1">
            <a:spLocks noGrp="1"/>
          </p:cNvSpPr>
          <p:nvPr>
            <p:ph type="body" idx="1"/>
          </p:nvPr>
        </p:nvSpPr>
        <p:spPr>
          <a:xfrm>
            <a:off x="902950" y="1556175"/>
            <a:ext cx="2295300" cy="2822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44" name="Google Shape;44;p22"/>
          <p:cNvSpPr txBox="1">
            <a:spLocks noGrp="1"/>
          </p:cNvSpPr>
          <p:nvPr>
            <p:ph type="body" idx="2"/>
          </p:nvPr>
        </p:nvSpPr>
        <p:spPr>
          <a:xfrm>
            <a:off x="3315993" y="1556175"/>
            <a:ext cx="2295300" cy="2822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45" name="Google Shape;45;p22"/>
          <p:cNvSpPr txBox="1">
            <a:spLocks noGrp="1"/>
          </p:cNvSpPr>
          <p:nvPr>
            <p:ph type="body" idx="3"/>
          </p:nvPr>
        </p:nvSpPr>
        <p:spPr>
          <a:xfrm>
            <a:off x="5729035" y="1556175"/>
            <a:ext cx="2295300" cy="2822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46" name="Google Shape;46;p2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4"/>
        </a:solidFill>
        <a:effectLst/>
      </p:bgPr>
    </p:bg>
    <p:spTree>
      <p:nvGrpSpPr>
        <p:cNvPr id="1" name="Shape 47"/>
        <p:cNvGrpSpPr/>
        <p:nvPr/>
      </p:nvGrpSpPr>
      <p:grpSpPr>
        <a:xfrm>
          <a:off x="0" y="0"/>
          <a:ext cx="0" cy="0"/>
          <a:chOff x="0" y="0"/>
          <a:chExt cx="0" cy="0"/>
        </a:xfrm>
      </p:grpSpPr>
      <p:pic>
        <p:nvPicPr>
          <p:cNvPr id="48" name="Google Shape;48;p21" descr="comic-04.png"/>
          <p:cNvPicPr preferRelativeResize="0"/>
          <p:nvPr/>
        </p:nvPicPr>
        <p:blipFill rotWithShape="1">
          <a:blip r:embed="rId2">
            <a:alphaModFix amt="20000"/>
          </a:blip>
          <a:srcRect/>
          <a:stretch/>
        </p:blipFill>
        <p:spPr>
          <a:xfrm>
            <a:off x="0" y="0"/>
            <a:ext cx="9144000" cy="5143500"/>
          </a:xfrm>
          <a:prstGeom prst="rect">
            <a:avLst/>
          </a:prstGeom>
          <a:noFill/>
          <a:ln>
            <a:noFill/>
          </a:ln>
        </p:spPr>
      </p:pic>
      <p:sp>
        <p:nvSpPr>
          <p:cNvPr id="49" name="Google Shape;49;p21"/>
          <p:cNvSpPr/>
          <p:nvPr/>
        </p:nvSpPr>
        <p:spPr>
          <a:xfrm rot="169468" flipH="1">
            <a:off x="3608972" y="646196"/>
            <a:ext cx="5247975" cy="3809532"/>
          </a:xfrm>
          <a:prstGeom prst="wedgeEllipseCallout">
            <a:avLst>
              <a:gd name="adj1" fmla="val -42509"/>
              <a:gd name="adj2" fmla="val 62980"/>
            </a:avLst>
          </a:prstGeom>
          <a:solidFill>
            <a:srgbClr val="00193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1"/>
          <p:cNvSpPr/>
          <p:nvPr/>
        </p:nvSpPr>
        <p:spPr>
          <a:xfrm rot="169468" flipH="1">
            <a:off x="3380372" y="417596"/>
            <a:ext cx="5247975" cy="3809532"/>
          </a:xfrm>
          <a:prstGeom prst="wedgeEllipseCallout">
            <a:avLst>
              <a:gd name="adj1" fmla="val -42509"/>
              <a:gd name="adj2" fmla="val 62980"/>
            </a:avLst>
          </a:prstGeom>
          <a:solidFill>
            <a:srgbClr val="FFFFFF"/>
          </a:solidFill>
          <a:ln w="76200"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21"/>
          <p:cNvSpPr txBox="1">
            <a:spLocks noGrp="1"/>
          </p:cNvSpPr>
          <p:nvPr>
            <p:ph type="ctrTitle"/>
          </p:nvPr>
        </p:nvSpPr>
        <p:spPr>
          <a:xfrm>
            <a:off x="4101125" y="1659550"/>
            <a:ext cx="3767400" cy="1159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52" name="Google Shape;52;p21"/>
          <p:cNvSpPr txBox="1">
            <a:spLocks noGrp="1"/>
          </p:cNvSpPr>
          <p:nvPr>
            <p:ph type="subTitle" idx="1"/>
          </p:nvPr>
        </p:nvSpPr>
        <p:spPr>
          <a:xfrm>
            <a:off x="4101125" y="2687651"/>
            <a:ext cx="3767400" cy="78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800"/>
              <a:buNone/>
              <a:defRPr sz="1800">
                <a:solidFill>
                  <a:srgbClr val="000000"/>
                </a:solidFill>
              </a:defRPr>
            </a:lvl1pPr>
            <a:lvl2pPr lvl="1" algn="ctr">
              <a:lnSpc>
                <a:spcPct val="100000"/>
              </a:lnSpc>
              <a:spcBef>
                <a:spcPts val="0"/>
              </a:spcBef>
              <a:spcAft>
                <a:spcPts val="0"/>
              </a:spcAft>
              <a:buClr>
                <a:srgbClr val="000000"/>
              </a:buClr>
              <a:buSzPts val="1800"/>
              <a:buNone/>
              <a:defRPr sz="1800">
                <a:solidFill>
                  <a:srgbClr val="000000"/>
                </a:solidFill>
              </a:defRPr>
            </a:lvl2pPr>
            <a:lvl3pPr lvl="2" algn="ctr">
              <a:lnSpc>
                <a:spcPct val="100000"/>
              </a:lnSpc>
              <a:spcBef>
                <a:spcPts val="0"/>
              </a:spcBef>
              <a:spcAft>
                <a:spcPts val="0"/>
              </a:spcAft>
              <a:buClr>
                <a:srgbClr val="000000"/>
              </a:buClr>
              <a:buSzPts val="1800"/>
              <a:buNone/>
              <a:defRPr sz="1800">
                <a:solidFill>
                  <a:srgbClr val="000000"/>
                </a:solidFill>
              </a:defRPr>
            </a:lvl3pPr>
            <a:lvl4pPr lvl="3" algn="ctr">
              <a:lnSpc>
                <a:spcPct val="100000"/>
              </a:lnSpc>
              <a:spcBef>
                <a:spcPts val="0"/>
              </a:spcBef>
              <a:spcAft>
                <a:spcPts val="0"/>
              </a:spcAft>
              <a:buClr>
                <a:srgbClr val="000000"/>
              </a:buClr>
              <a:buSzPts val="1800"/>
              <a:buNone/>
              <a:defRPr>
                <a:solidFill>
                  <a:srgbClr val="000000"/>
                </a:solidFill>
              </a:defRPr>
            </a:lvl4pPr>
            <a:lvl5pPr lvl="4" algn="ctr">
              <a:lnSpc>
                <a:spcPct val="100000"/>
              </a:lnSpc>
              <a:spcBef>
                <a:spcPts val="0"/>
              </a:spcBef>
              <a:spcAft>
                <a:spcPts val="0"/>
              </a:spcAft>
              <a:buClr>
                <a:srgbClr val="000000"/>
              </a:buClr>
              <a:buSzPts val="1800"/>
              <a:buNone/>
              <a:defRPr>
                <a:solidFill>
                  <a:srgbClr val="000000"/>
                </a:solidFill>
              </a:defRPr>
            </a:lvl5pPr>
            <a:lvl6pPr lvl="5" algn="ctr">
              <a:lnSpc>
                <a:spcPct val="100000"/>
              </a:lnSpc>
              <a:spcBef>
                <a:spcPts val="0"/>
              </a:spcBef>
              <a:spcAft>
                <a:spcPts val="0"/>
              </a:spcAft>
              <a:buClr>
                <a:srgbClr val="000000"/>
              </a:buClr>
              <a:buSzPts val="1800"/>
              <a:buNone/>
              <a:defRPr>
                <a:solidFill>
                  <a:srgbClr val="000000"/>
                </a:solidFill>
              </a:defRPr>
            </a:lvl6pPr>
            <a:lvl7pPr lvl="6" algn="ctr">
              <a:lnSpc>
                <a:spcPct val="100000"/>
              </a:lnSpc>
              <a:spcBef>
                <a:spcPts val="0"/>
              </a:spcBef>
              <a:spcAft>
                <a:spcPts val="0"/>
              </a:spcAft>
              <a:buClr>
                <a:srgbClr val="000000"/>
              </a:buClr>
              <a:buSzPts val="1800"/>
              <a:buNone/>
              <a:defRPr>
                <a:solidFill>
                  <a:srgbClr val="000000"/>
                </a:solidFill>
              </a:defRPr>
            </a:lvl7pPr>
            <a:lvl8pPr lvl="7" algn="ctr">
              <a:lnSpc>
                <a:spcPct val="100000"/>
              </a:lnSpc>
              <a:spcBef>
                <a:spcPts val="0"/>
              </a:spcBef>
              <a:spcAft>
                <a:spcPts val="0"/>
              </a:spcAft>
              <a:buClr>
                <a:srgbClr val="000000"/>
              </a:buClr>
              <a:buSzPts val="1800"/>
              <a:buNone/>
              <a:defRPr>
                <a:solidFill>
                  <a:srgbClr val="000000"/>
                </a:solidFill>
              </a:defRPr>
            </a:lvl8pPr>
            <a:lvl9pPr lvl="8" algn="ctr">
              <a:lnSpc>
                <a:spcPct val="100000"/>
              </a:lnSpc>
              <a:spcBef>
                <a:spcPts val="0"/>
              </a:spcBef>
              <a:spcAft>
                <a:spcPts val="0"/>
              </a:spcAft>
              <a:buClr>
                <a:srgbClr val="000000"/>
              </a:buClr>
              <a:buSzPts val="1800"/>
              <a:buNone/>
              <a:defRPr>
                <a:solidFill>
                  <a:srgbClr val="000000"/>
                </a:solidFill>
              </a:defRPr>
            </a:lvl9pPr>
          </a:lstStyle>
          <a:p>
            <a:endParaRPr/>
          </a:p>
        </p:txBody>
      </p:sp>
      <p:sp>
        <p:nvSpPr>
          <p:cNvPr id="53" name="Google Shape;53;p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0A7EB"/>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rot="161729">
            <a:off x="976261" y="876906"/>
            <a:ext cx="7029878" cy="760139"/>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1pPr>
            <a:lvl2pPr marR="0" lvl="1"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2pPr>
            <a:lvl3pPr marR="0" lvl="2"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3pPr>
            <a:lvl4pPr marR="0" lvl="3"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4pPr>
            <a:lvl5pPr marR="0" lvl="4"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5pPr>
            <a:lvl6pPr marR="0" lvl="5"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6pPr>
            <a:lvl7pPr marR="0" lvl="6"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7pPr>
            <a:lvl8pPr marR="0" lvl="7"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8pPr>
            <a:lvl9pPr marR="0" lvl="8" algn="l" rtl="0">
              <a:lnSpc>
                <a:spcPct val="100000"/>
              </a:lnSpc>
              <a:spcBef>
                <a:spcPts val="0"/>
              </a:spcBef>
              <a:spcAft>
                <a:spcPts val="0"/>
              </a:spcAft>
              <a:buClr>
                <a:schemeClr val="dk1"/>
              </a:buClr>
              <a:buSzPts val="3000"/>
              <a:buFont typeface="Bangers"/>
              <a:buNone/>
              <a:defRPr sz="3000" b="0" i="0" u="none" strike="noStrike" cap="none">
                <a:solidFill>
                  <a:schemeClr val="dk1"/>
                </a:solidFill>
                <a:latin typeface="Bangers"/>
                <a:ea typeface="Bangers"/>
                <a:cs typeface="Bangers"/>
                <a:sym typeface="Bangers"/>
              </a:defRPr>
            </a:lvl9pPr>
          </a:lstStyle>
          <a:p>
            <a:endParaRPr/>
          </a:p>
        </p:txBody>
      </p:sp>
      <p:sp>
        <p:nvSpPr>
          <p:cNvPr id="7" name="Google Shape;7;p15"/>
          <p:cNvSpPr txBox="1">
            <a:spLocks noGrp="1"/>
          </p:cNvSpPr>
          <p:nvPr>
            <p:ph type="body" idx="1"/>
          </p:nvPr>
        </p:nvSpPr>
        <p:spPr>
          <a:xfrm>
            <a:off x="1052050" y="1545942"/>
            <a:ext cx="7710900" cy="33036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chemeClr val="dk1"/>
              </a:buClr>
              <a:buSzPts val="3000"/>
              <a:buFont typeface="Sniglet"/>
              <a:buChar char="×"/>
              <a:defRPr sz="3000" b="0" i="0" u="none" strike="noStrike" cap="none">
                <a:solidFill>
                  <a:schemeClr val="dk1"/>
                </a:solidFill>
                <a:latin typeface="Sniglet"/>
                <a:ea typeface="Sniglet"/>
                <a:cs typeface="Sniglet"/>
                <a:sym typeface="Sniglet"/>
              </a:defRPr>
            </a:lvl1pPr>
            <a:lvl2pPr marL="914400" marR="0" lvl="1" indent="-381000" algn="l" rtl="0">
              <a:lnSpc>
                <a:spcPct val="100000"/>
              </a:lnSpc>
              <a:spcBef>
                <a:spcPts val="0"/>
              </a:spcBef>
              <a:spcAft>
                <a:spcPts val="0"/>
              </a:spcAft>
              <a:buClr>
                <a:schemeClr val="dk1"/>
              </a:buClr>
              <a:buSzPts val="2400"/>
              <a:buFont typeface="Sniglet"/>
              <a:buChar char="×"/>
              <a:defRPr sz="2400" b="0" i="0" u="none" strike="noStrike" cap="none">
                <a:solidFill>
                  <a:schemeClr val="dk1"/>
                </a:solidFill>
                <a:latin typeface="Sniglet"/>
                <a:ea typeface="Sniglet"/>
                <a:cs typeface="Sniglet"/>
                <a:sym typeface="Sniglet"/>
              </a:defRPr>
            </a:lvl2pPr>
            <a:lvl3pPr marL="1371600" marR="0" lvl="2" indent="-381000" algn="l" rtl="0">
              <a:lnSpc>
                <a:spcPct val="100000"/>
              </a:lnSpc>
              <a:spcBef>
                <a:spcPts val="0"/>
              </a:spcBef>
              <a:spcAft>
                <a:spcPts val="0"/>
              </a:spcAft>
              <a:buClr>
                <a:schemeClr val="dk1"/>
              </a:buClr>
              <a:buSzPts val="2400"/>
              <a:buFont typeface="Sniglet"/>
              <a:buChar char="×"/>
              <a:defRPr sz="2400" b="0" i="0" u="none" strike="noStrike" cap="none">
                <a:solidFill>
                  <a:schemeClr val="dk1"/>
                </a:solidFill>
                <a:latin typeface="Sniglet"/>
                <a:ea typeface="Sniglet"/>
                <a:cs typeface="Sniglet"/>
                <a:sym typeface="Sniglet"/>
              </a:defRPr>
            </a:lvl3pPr>
            <a:lvl4pPr marL="1828800" marR="0" lvl="3"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4pPr>
            <a:lvl5pPr marL="2286000" marR="0" lvl="4"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5pPr>
            <a:lvl6pPr marL="2743200" marR="0" lvl="5"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6pPr>
            <a:lvl7pPr marL="3200400" marR="0" lvl="6"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7pPr>
            <a:lvl8pPr marL="3657600" marR="0" lvl="7"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8pPr>
            <a:lvl9pPr marL="4114800" marR="0" lvl="8" indent="-342900" algn="l" rtl="0">
              <a:lnSpc>
                <a:spcPct val="100000"/>
              </a:lnSpc>
              <a:spcBef>
                <a:spcPts val="0"/>
              </a:spcBef>
              <a:spcAft>
                <a:spcPts val="0"/>
              </a:spcAft>
              <a:buClr>
                <a:schemeClr val="dk1"/>
              </a:buClr>
              <a:buSzPts val="1800"/>
              <a:buFont typeface="Sniglet"/>
              <a:buChar char="×"/>
              <a:defRPr sz="1800" b="0" i="0" u="none" strike="noStrike" cap="none">
                <a:solidFill>
                  <a:schemeClr val="dk1"/>
                </a:solidFill>
                <a:latin typeface="Sniglet"/>
                <a:ea typeface="Sniglet"/>
                <a:cs typeface="Sniglet"/>
                <a:sym typeface="Sniglet"/>
              </a:defRPr>
            </a:lvl9pPr>
          </a:lstStyle>
          <a:p>
            <a:endParaRPr/>
          </a:p>
        </p:txBody>
      </p:sp>
      <p:sp>
        <p:nvSpPr>
          <p:cNvPr id="8" name="Google Shape;8;p1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FFFFF"/>
                </a:solidFill>
                <a:latin typeface="Bangers"/>
                <a:ea typeface="Bangers"/>
                <a:cs typeface="Bangers"/>
                <a:sym typeface="Banger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kerneltbaloney@gmail.co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mailto:vtccgolf@gmail.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C4CA"/>
        </a:solidFill>
        <a:effectLst/>
      </p:bgPr>
    </p:bg>
    <p:spTree>
      <p:nvGrpSpPr>
        <p:cNvPr id="1" name="Shape 57"/>
        <p:cNvGrpSpPr/>
        <p:nvPr/>
      </p:nvGrpSpPr>
      <p:grpSpPr>
        <a:xfrm>
          <a:off x="0" y="0"/>
          <a:ext cx="0" cy="0"/>
          <a:chOff x="0" y="0"/>
          <a:chExt cx="0" cy="0"/>
        </a:xfrm>
      </p:grpSpPr>
      <p:sp>
        <p:nvSpPr>
          <p:cNvPr id="58" name="Google Shape;58;p1"/>
          <p:cNvSpPr txBox="1">
            <a:spLocks noGrp="1"/>
          </p:cNvSpPr>
          <p:nvPr>
            <p:ph type="ctrTitle"/>
          </p:nvPr>
        </p:nvSpPr>
        <p:spPr>
          <a:xfrm>
            <a:off x="2646084" y="1991850"/>
            <a:ext cx="4271700" cy="1159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6400"/>
              <a:buNone/>
            </a:pPr>
            <a:r>
              <a:rPr lang="en-US"/>
              <a:t>get ready for POPCORN </a:t>
            </a:r>
            <a:br>
              <a:rPr lang="en-US"/>
            </a:br>
            <a:r>
              <a:rPr lang="en-US"/>
              <a:t>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rot="161729">
            <a:off x="960602" y="967564"/>
            <a:ext cx="7029878" cy="561321"/>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800"/>
              <a:t>2025 PRODUCT MIX</a:t>
            </a:r>
            <a:endParaRPr sz="3800"/>
          </a:p>
        </p:txBody>
      </p:sp>
      <p:sp>
        <p:nvSpPr>
          <p:cNvPr id="129" name="Google Shape;129;p4"/>
          <p:cNvSpPr txBox="1">
            <a:spLocks noGrp="1"/>
          </p:cNvSpPr>
          <p:nvPr>
            <p:ph type="body" idx="1"/>
          </p:nvPr>
        </p:nvSpPr>
        <p:spPr>
          <a:xfrm>
            <a:off x="878400" y="1809300"/>
            <a:ext cx="4611000" cy="2096100"/>
          </a:xfrm>
          <a:prstGeom prst="rect">
            <a:avLst/>
          </a:prstGeom>
          <a:noFill/>
          <a:ln>
            <a:noFill/>
          </a:ln>
        </p:spPr>
        <p:txBody>
          <a:bodyPr spcFirstLastPara="1" wrap="square" lIns="91425" tIns="91425" rIns="91425" bIns="91425" anchor="t" anchorCtr="0">
            <a:noAutofit/>
          </a:bodyPr>
          <a:lstStyle/>
          <a:p>
            <a:pPr marL="457200" lvl="0" indent="-374650" algn="l" rtl="0">
              <a:lnSpc>
                <a:spcPct val="100000"/>
              </a:lnSpc>
              <a:spcBef>
                <a:spcPts val="600"/>
              </a:spcBef>
              <a:spcAft>
                <a:spcPts val="0"/>
              </a:spcAft>
              <a:buSzPts val="2300"/>
              <a:buChar char="×"/>
            </a:pPr>
            <a:r>
              <a:rPr lang="en-US" sz="2300"/>
              <a:t>Same flavors as 2024</a:t>
            </a:r>
            <a:endParaRPr sz="2300"/>
          </a:p>
          <a:p>
            <a:pPr marL="457200" lvl="0" indent="-374650" algn="l" rtl="0">
              <a:lnSpc>
                <a:spcPct val="100000"/>
              </a:lnSpc>
              <a:spcBef>
                <a:spcPts val="600"/>
              </a:spcBef>
              <a:spcAft>
                <a:spcPts val="0"/>
              </a:spcAft>
              <a:buSzPts val="2300"/>
              <a:buChar char="×"/>
            </a:pPr>
            <a:r>
              <a:rPr lang="en-US" sz="2300"/>
              <a:t>The cost of goods has increased - primarily in the cost of chocolate</a:t>
            </a:r>
            <a:endParaRPr sz="2300"/>
          </a:p>
          <a:p>
            <a:pPr marL="457200" lvl="0" indent="-374650" algn="l" rtl="0">
              <a:lnSpc>
                <a:spcPct val="100000"/>
              </a:lnSpc>
              <a:spcBef>
                <a:spcPts val="600"/>
              </a:spcBef>
              <a:spcAft>
                <a:spcPts val="0"/>
              </a:spcAft>
              <a:buSzPts val="2300"/>
              <a:buChar char="×"/>
            </a:pPr>
            <a:r>
              <a:rPr lang="en-US" sz="2300"/>
              <a:t>Second licensed military tin</a:t>
            </a:r>
            <a:endParaRPr sz="1400"/>
          </a:p>
        </p:txBody>
      </p:sp>
      <p:sp>
        <p:nvSpPr>
          <p:cNvPr id="130" name="Google Shape;130;p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131" name="Google Shape;131;p4"/>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rgbClr val="FFFFFF"/>
                </a:solidFill>
                <a:latin typeface="Sniglet"/>
                <a:ea typeface="Sniglet"/>
                <a:cs typeface="Sniglet"/>
                <a:sym typeface="Sniglet"/>
              </a:rPr>
              <a:t>PG. 26</a:t>
            </a:r>
            <a:endParaRPr sz="1800" b="0" i="0" u="none" strike="noStrike" cap="none">
              <a:solidFill>
                <a:srgbClr val="FFFFFF"/>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rgbClr val="FFFFFF"/>
              </a:solidFill>
              <a:latin typeface="Sniglet"/>
              <a:ea typeface="Sniglet"/>
              <a:cs typeface="Sniglet"/>
              <a:sym typeface="Sniglet"/>
            </a:endParaRPr>
          </a:p>
        </p:txBody>
      </p:sp>
      <p:pic>
        <p:nvPicPr>
          <p:cNvPr id="132" name="Google Shape;132;p4" title="Caramel Sea Salt (Armed Forces 2).jpg"/>
          <p:cNvPicPr preferRelativeResize="0"/>
          <p:nvPr/>
        </p:nvPicPr>
        <p:blipFill>
          <a:blip r:embed="rId3">
            <a:alphaModFix/>
          </a:blip>
          <a:stretch>
            <a:fillRect/>
          </a:stretch>
        </p:blipFill>
        <p:spPr>
          <a:xfrm>
            <a:off x="5618500" y="1185650"/>
            <a:ext cx="2520268" cy="3144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4026"/>
        </a:solidFill>
        <a:effectLst/>
      </p:bgPr>
    </p:bg>
    <p:spTree>
      <p:nvGrpSpPr>
        <p:cNvPr id="1" name="Shape 136"/>
        <p:cNvGrpSpPr/>
        <p:nvPr/>
      </p:nvGrpSpPr>
      <p:grpSpPr>
        <a:xfrm>
          <a:off x="0" y="0"/>
          <a:ext cx="0" cy="0"/>
          <a:chOff x="0" y="0"/>
          <a:chExt cx="0" cy="0"/>
        </a:xfrm>
      </p:grpSpPr>
      <p:sp>
        <p:nvSpPr>
          <p:cNvPr id="137" name="Google Shape;137;g13ca17e6b4e_0_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
        <p:nvSpPr>
          <p:cNvPr id="138" name="Google Shape;138;g13ca17e6b4e_0_0"/>
          <p:cNvSpPr txBox="1"/>
          <p:nvPr/>
        </p:nvSpPr>
        <p:spPr>
          <a:xfrm rot="5400677">
            <a:off x="-1527653" y="2267259"/>
            <a:ext cx="45711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Sniglet"/>
                <a:ea typeface="Sniglet"/>
                <a:cs typeface="Sniglet"/>
                <a:sym typeface="Sniglet"/>
              </a:rPr>
              <a:t>     202</a:t>
            </a:r>
            <a:r>
              <a:rPr lang="en-US" sz="3000">
                <a:latin typeface="Sniglet"/>
                <a:ea typeface="Sniglet"/>
                <a:cs typeface="Sniglet"/>
                <a:sym typeface="Sniglet"/>
              </a:rPr>
              <a:t>5</a:t>
            </a:r>
            <a:r>
              <a:rPr lang="en-US" sz="3000" b="0" i="0" u="none" strike="noStrike" cap="none">
                <a:solidFill>
                  <a:srgbClr val="000000"/>
                </a:solidFill>
                <a:latin typeface="Sniglet"/>
                <a:ea typeface="Sniglet"/>
                <a:cs typeface="Sniglet"/>
                <a:sym typeface="Sniglet"/>
              </a:rPr>
              <a:t>   PRODUCTS</a:t>
            </a:r>
            <a:endParaRPr sz="3000" b="0" i="0" u="none" strike="noStrike" cap="none">
              <a:solidFill>
                <a:srgbClr val="000000"/>
              </a:solidFill>
              <a:latin typeface="Sniglet"/>
              <a:ea typeface="Sniglet"/>
              <a:cs typeface="Sniglet"/>
              <a:sym typeface="Sniglet"/>
            </a:endParaRPr>
          </a:p>
        </p:txBody>
      </p:sp>
      <p:sp>
        <p:nvSpPr>
          <p:cNvPr id="139" name="Google Shape;139;g13ca17e6b4e_0_0"/>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rgbClr val="FFFFFF"/>
                </a:solidFill>
                <a:latin typeface="Sniglet"/>
                <a:ea typeface="Sniglet"/>
                <a:cs typeface="Sniglet"/>
                <a:sym typeface="Sniglet"/>
              </a:rPr>
              <a:t>PG. 2</a:t>
            </a:r>
            <a:r>
              <a:rPr lang="en-US" sz="1800">
                <a:solidFill>
                  <a:srgbClr val="FFFFFF"/>
                </a:solidFill>
              </a:rPr>
              <a:t>6</a:t>
            </a:r>
            <a:endParaRPr sz="1800" b="0" i="0" u="none" strike="noStrike" cap="none">
              <a:solidFill>
                <a:srgbClr val="FFFFFF"/>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rgbClr val="FFFFFF"/>
              </a:solidFill>
              <a:latin typeface="Sniglet"/>
              <a:ea typeface="Sniglet"/>
              <a:cs typeface="Sniglet"/>
              <a:sym typeface="Sniglet"/>
            </a:endParaRPr>
          </a:p>
        </p:txBody>
      </p:sp>
      <p:pic>
        <p:nvPicPr>
          <p:cNvPr id="140" name="Google Shape;140;g13ca17e6b4e_0_0"/>
          <p:cNvPicPr preferRelativeResize="0"/>
          <p:nvPr/>
        </p:nvPicPr>
        <p:blipFill>
          <a:blip r:embed="rId3">
            <a:alphaModFix/>
          </a:blip>
          <a:stretch>
            <a:fillRect/>
          </a:stretch>
        </p:blipFill>
        <p:spPr>
          <a:xfrm>
            <a:off x="1551025" y="150850"/>
            <a:ext cx="6190601" cy="4841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4"/>
        <p:cNvGrpSpPr/>
        <p:nvPr/>
      </p:nvGrpSpPr>
      <p:grpSpPr>
        <a:xfrm>
          <a:off x="0" y="0"/>
          <a:ext cx="0" cy="0"/>
          <a:chOff x="0" y="0"/>
          <a:chExt cx="0" cy="0"/>
        </a:xfrm>
      </p:grpSpPr>
      <p:sp>
        <p:nvSpPr>
          <p:cNvPr id="145" name="Google Shape;145;g3364453f42f_0_1"/>
          <p:cNvSpPr txBox="1">
            <a:spLocks noGrp="1"/>
          </p:cNvSpPr>
          <p:nvPr>
            <p:ph type="title"/>
          </p:nvPr>
        </p:nvSpPr>
        <p:spPr>
          <a:xfrm rot="161729">
            <a:off x="987027" y="747364"/>
            <a:ext cx="7029878" cy="561321"/>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online sales</a:t>
            </a:r>
            <a:endParaRPr/>
          </a:p>
        </p:txBody>
      </p:sp>
      <p:sp>
        <p:nvSpPr>
          <p:cNvPr id="146" name="Google Shape;146;g3364453f42f_0_1"/>
          <p:cNvSpPr txBox="1">
            <a:spLocks noGrp="1"/>
          </p:cNvSpPr>
          <p:nvPr>
            <p:ph type="body" idx="1"/>
          </p:nvPr>
        </p:nvSpPr>
        <p:spPr>
          <a:xfrm>
            <a:off x="791900" y="1207100"/>
            <a:ext cx="7337400" cy="3472500"/>
          </a:xfrm>
          <a:prstGeom prst="rect">
            <a:avLst/>
          </a:prstGeom>
          <a:noFill/>
          <a:ln>
            <a:noFill/>
          </a:ln>
        </p:spPr>
        <p:txBody>
          <a:bodyPr spcFirstLastPara="1" wrap="square" lIns="91425" tIns="91425" rIns="91425" bIns="91425" anchor="t" anchorCtr="0">
            <a:noAutofit/>
          </a:bodyPr>
          <a:lstStyle/>
          <a:p>
            <a:pPr marL="457200" lvl="0" indent="-349250" algn="l" rtl="0">
              <a:lnSpc>
                <a:spcPct val="100000"/>
              </a:lnSpc>
              <a:spcBef>
                <a:spcPts val="600"/>
              </a:spcBef>
              <a:spcAft>
                <a:spcPts val="0"/>
              </a:spcAft>
              <a:buSzPts val="1900"/>
              <a:buChar char="×"/>
            </a:pPr>
            <a:r>
              <a:rPr lang="en-US" sz="2000"/>
              <a:t>August 1 - November 23</a:t>
            </a:r>
            <a:endParaRPr sz="2000"/>
          </a:p>
          <a:p>
            <a:pPr marL="457200" lvl="0" indent="-355600" algn="l" rtl="0">
              <a:lnSpc>
                <a:spcPct val="100000"/>
              </a:lnSpc>
              <a:spcBef>
                <a:spcPts val="600"/>
              </a:spcBef>
              <a:spcAft>
                <a:spcPts val="0"/>
              </a:spcAft>
              <a:buSzPts val="2000"/>
              <a:buChar char="×"/>
            </a:pPr>
            <a:r>
              <a:rPr lang="en-US" sz="2000"/>
              <a:t>30% commission</a:t>
            </a:r>
            <a:endParaRPr sz="2000"/>
          </a:p>
          <a:p>
            <a:pPr marL="457200" lvl="0" indent="-355600" algn="l" rtl="0">
              <a:spcBef>
                <a:spcPts val="600"/>
              </a:spcBef>
              <a:spcAft>
                <a:spcPts val="0"/>
              </a:spcAft>
              <a:buSzPts val="2000"/>
              <a:buChar char="×"/>
            </a:pPr>
            <a:r>
              <a:rPr lang="en-US" sz="2000"/>
              <a:t>Free shipping direct to customers</a:t>
            </a:r>
            <a:endParaRPr sz="2000"/>
          </a:p>
          <a:p>
            <a:pPr marL="457200" lvl="0" indent="-349250" algn="l" rtl="0">
              <a:lnSpc>
                <a:spcPct val="100000"/>
              </a:lnSpc>
              <a:spcBef>
                <a:spcPts val="600"/>
              </a:spcBef>
              <a:spcAft>
                <a:spcPts val="0"/>
              </a:spcAft>
              <a:buSzPts val="1900"/>
              <a:buChar char="×"/>
            </a:pPr>
            <a:r>
              <a:rPr lang="en-US" sz="2000"/>
              <a:t>Different product than in-person sales</a:t>
            </a:r>
            <a:endParaRPr sz="2000"/>
          </a:p>
          <a:p>
            <a:pPr marL="457200" lvl="0" indent="-355600" algn="l" rtl="0">
              <a:lnSpc>
                <a:spcPct val="100000"/>
              </a:lnSpc>
              <a:spcBef>
                <a:spcPts val="600"/>
              </a:spcBef>
              <a:spcAft>
                <a:spcPts val="0"/>
              </a:spcAft>
              <a:buSzPts val="2000"/>
              <a:buChar char="×"/>
            </a:pPr>
            <a:r>
              <a:rPr lang="en-US" sz="2000"/>
              <a:t>Chocolate products do not ship until the weather is cool</a:t>
            </a:r>
            <a:endParaRPr sz="2000"/>
          </a:p>
          <a:p>
            <a:pPr marL="457200" lvl="0" indent="-355600" algn="l" rtl="0">
              <a:lnSpc>
                <a:spcPct val="100000"/>
              </a:lnSpc>
              <a:spcBef>
                <a:spcPts val="600"/>
              </a:spcBef>
              <a:spcAft>
                <a:spcPts val="0"/>
              </a:spcAft>
              <a:buSzPts val="2000"/>
              <a:buChar char="×"/>
            </a:pPr>
            <a:r>
              <a:rPr lang="en-US" sz="2000"/>
              <a:t>NEW for 2025: Shipping notifications with tracking link</a:t>
            </a:r>
            <a:endParaRPr sz="2000"/>
          </a:p>
          <a:p>
            <a:pPr marL="457200" lvl="0" indent="-355600" algn="l" rtl="0">
              <a:lnSpc>
                <a:spcPct val="100000"/>
              </a:lnSpc>
              <a:spcBef>
                <a:spcPts val="600"/>
              </a:spcBef>
              <a:spcAft>
                <a:spcPts val="0"/>
              </a:spcAft>
              <a:buSzPts val="2000"/>
              <a:buChar char="×"/>
            </a:pPr>
            <a:r>
              <a:rPr lang="en-US" sz="2000"/>
              <a:t>NEW for 2025: Daily Online Summary Email Notification</a:t>
            </a:r>
            <a:endParaRPr sz="2000"/>
          </a:p>
          <a:p>
            <a:pPr marL="457200" lvl="0" indent="-355600" algn="l" rtl="0">
              <a:lnSpc>
                <a:spcPct val="100000"/>
              </a:lnSpc>
              <a:spcBef>
                <a:spcPts val="600"/>
              </a:spcBef>
              <a:spcAft>
                <a:spcPts val="0"/>
              </a:spcAft>
              <a:buSzPts val="2000"/>
              <a:buChar char="×"/>
            </a:pPr>
            <a:r>
              <a:rPr lang="en-US" sz="2000"/>
              <a:t>pops@prpopcorn.com</a:t>
            </a:r>
            <a:endParaRPr sz="2000"/>
          </a:p>
          <a:p>
            <a:pPr marL="0" lvl="0" indent="0" algn="l" rtl="0">
              <a:lnSpc>
                <a:spcPct val="100000"/>
              </a:lnSpc>
              <a:spcBef>
                <a:spcPts val="600"/>
              </a:spcBef>
              <a:spcAft>
                <a:spcPts val="0"/>
              </a:spcAft>
              <a:buSzPts val="3000"/>
              <a:buNone/>
            </a:pPr>
            <a:endParaRPr sz="800">
              <a:solidFill>
                <a:schemeClr val="accent1"/>
              </a:solidFill>
            </a:endParaRPr>
          </a:p>
          <a:p>
            <a:pPr marL="76200" lvl="0" indent="0" algn="l" rtl="0">
              <a:lnSpc>
                <a:spcPct val="100000"/>
              </a:lnSpc>
              <a:spcBef>
                <a:spcPts val="0"/>
              </a:spcBef>
              <a:spcAft>
                <a:spcPts val="0"/>
              </a:spcAft>
              <a:buSzPts val="2400"/>
              <a:buNone/>
            </a:pPr>
            <a:endParaRPr sz="1100"/>
          </a:p>
        </p:txBody>
      </p:sp>
      <p:sp>
        <p:nvSpPr>
          <p:cNvPr id="147" name="Google Shape;147;g3364453f42f_0_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
        <p:nvSpPr>
          <p:cNvPr id="148" name="Google Shape;148;g3364453f42f_0_1"/>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rgbClr val="FFFFFF"/>
                </a:solidFill>
                <a:latin typeface="Sniglet"/>
                <a:ea typeface="Sniglet"/>
                <a:cs typeface="Sniglet"/>
                <a:sym typeface="Sniglet"/>
              </a:rPr>
              <a:t>PG. 2</a:t>
            </a:r>
            <a:r>
              <a:rPr lang="en-US" sz="1800">
                <a:solidFill>
                  <a:srgbClr val="FFFFFF"/>
                </a:solidFill>
              </a:rPr>
              <a:t>7</a:t>
            </a:r>
            <a:endParaRPr sz="1800" b="0" i="0" u="none" strike="noStrike" cap="none">
              <a:solidFill>
                <a:srgbClr val="FFFFFF"/>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rgbClr val="FFFFFF"/>
              </a:solidFill>
              <a:latin typeface="Sniglet"/>
              <a:ea typeface="Sniglet"/>
              <a:cs typeface="Sniglet"/>
              <a:sym typeface="Snigle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52"/>
        <p:cNvGrpSpPr/>
        <p:nvPr/>
      </p:nvGrpSpPr>
      <p:grpSpPr>
        <a:xfrm>
          <a:off x="0" y="0"/>
          <a:ext cx="0" cy="0"/>
          <a:chOff x="0" y="0"/>
          <a:chExt cx="0" cy="0"/>
        </a:xfrm>
      </p:grpSpPr>
      <p:sp>
        <p:nvSpPr>
          <p:cNvPr id="153" name="Google Shape;153;g135a5d43f68_0_7"/>
          <p:cNvSpPr txBox="1">
            <a:spLocks noGrp="1"/>
          </p:cNvSpPr>
          <p:nvPr>
            <p:ph type="ctrTitle" idx="4294967295"/>
          </p:nvPr>
        </p:nvSpPr>
        <p:spPr>
          <a:xfrm rot="-134615" flipH="1">
            <a:off x="761872" y="398869"/>
            <a:ext cx="6383493" cy="2037064"/>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000"/>
              <a:buFont typeface="Bangers"/>
              <a:buNone/>
            </a:pPr>
            <a:endParaRPr sz="8000" b="0" i="0" u="none" strike="noStrike" cap="none">
              <a:solidFill>
                <a:srgbClr val="000000"/>
              </a:solidFill>
              <a:latin typeface="Bangers"/>
              <a:ea typeface="Bangers"/>
              <a:cs typeface="Bangers"/>
              <a:sym typeface="Bangers"/>
            </a:endParaRPr>
          </a:p>
          <a:p>
            <a:pPr marL="0" marR="0" lvl="0" indent="0" algn="l" rtl="0">
              <a:lnSpc>
                <a:spcPct val="100000"/>
              </a:lnSpc>
              <a:spcBef>
                <a:spcPts val="0"/>
              </a:spcBef>
              <a:spcAft>
                <a:spcPts val="0"/>
              </a:spcAft>
              <a:buClr>
                <a:schemeClr val="dk1"/>
              </a:buClr>
              <a:buSzPts val="3000"/>
              <a:buFont typeface="Bangers"/>
              <a:buNone/>
            </a:pPr>
            <a:endParaRPr sz="7500" b="0" i="0" u="none" strike="noStrike" cap="none">
              <a:solidFill>
                <a:srgbClr val="000000"/>
              </a:solidFill>
              <a:latin typeface="Bangers"/>
              <a:ea typeface="Bangers"/>
              <a:cs typeface="Bangers"/>
              <a:sym typeface="Bangers"/>
            </a:endParaRPr>
          </a:p>
          <a:p>
            <a:pPr marL="0" marR="0" lvl="0" indent="0" algn="l" rtl="0">
              <a:lnSpc>
                <a:spcPct val="100000"/>
              </a:lnSpc>
              <a:spcBef>
                <a:spcPts val="0"/>
              </a:spcBef>
              <a:spcAft>
                <a:spcPts val="0"/>
              </a:spcAft>
              <a:buClr>
                <a:schemeClr val="dk1"/>
              </a:buClr>
              <a:buSzPts val="3000"/>
              <a:buFont typeface="Bangers"/>
              <a:buNone/>
            </a:pPr>
            <a:endParaRPr sz="4000" b="0" i="0" u="none" strike="noStrike" cap="none">
              <a:solidFill>
                <a:schemeClr val="dk1"/>
              </a:solidFill>
              <a:latin typeface="Bangers"/>
              <a:ea typeface="Bangers"/>
              <a:cs typeface="Bangers"/>
              <a:sym typeface="Bangers"/>
            </a:endParaRPr>
          </a:p>
          <a:p>
            <a:pPr marL="0" marR="0" lvl="0" indent="0" algn="l" rtl="0">
              <a:lnSpc>
                <a:spcPct val="100000"/>
              </a:lnSpc>
              <a:spcBef>
                <a:spcPts val="0"/>
              </a:spcBef>
              <a:spcAft>
                <a:spcPts val="0"/>
              </a:spcAft>
              <a:buClr>
                <a:schemeClr val="dk1"/>
              </a:buClr>
              <a:buSzPts val="3000"/>
              <a:buFont typeface="Bangers"/>
              <a:buNone/>
            </a:pPr>
            <a:endParaRPr sz="4000" b="0" i="0" u="none" strike="noStrike" cap="none">
              <a:solidFill>
                <a:schemeClr val="dk1"/>
              </a:solidFill>
              <a:latin typeface="Bangers"/>
              <a:ea typeface="Bangers"/>
              <a:cs typeface="Bangers"/>
              <a:sym typeface="Bangers"/>
            </a:endParaRPr>
          </a:p>
          <a:p>
            <a:pPr marL="0" marR="0" lvl="0" indent="0" algn="l" rtl="0">
              <a:lnSpc>
                <a:spcPct val="100000"/>
              </a:lnSpc>
              <a:spcBef>
                <a:spcPts val="0"/>
              </a:spcBef>
              <a:spcAft>
                <a:spcPts val="0"/>
              </a:spcAft>
              <a:buClr>
                <a:schemeClr val="dk1"/>
              </a:buClr>
              <a:buSzPts val="3000"/>
              <a:buFont typeface="Bangers"/>
              <a:buNone/>
            </a:pPr>
            <a:r>
              <a:rPr lang="en-US" sz="4000" b="0" i="0" u="none" strike="noStrike" cap="none">
                <a:solidFill>
                  <a:schemeClr val="dk1"/>
                </a:solidFill>
                <a:latin typeface="Bangers"/>
                <a:ea typeface="Bangers"/>
                <a:cs typeface="Bangers"/>
                <a:sym typeface="Bangers"/>
              </a:rPr>
              <a:t>rETURNABLE OR NOT RETURNABLE </a:t>
            </a:r>
            <a:endParaRPr sz="4000" b="0" i="0" u="none" strike="noStrike" cap="none">
              <a:solidFill>
                <a:schemeClr val="dk1"/>
              </a:solidFill>
              <a:latin typeface="Bangers"/>
              <a:ea typeface="Bangers"/>
              <a:cs typeface="Bangers"/>
              <a:sym typeface="Bangers"/>
            </a:endParaRPr>
          </a:p>
          <a:p>
            <a:pPr marL="0" marR="0" lvl="0" indent="0" algn="l" rtl="0">
              <a:lnSpc>
                <a:spcPct val="100000"/>
              </a:lnSpc>
              <a:spcBef>
                <a:spcPts val="0"/>
              </a:spcBef>
              <a:spcAft>
                <a:spcPts val="0"/>
              </a:spcAft>
              <a:buClr>
                <a:schemeClr val="dk1"/>
              </a:buClr>
              <a:buSzPts val="3000"/>
              <a:buFont typeface="Bangers"/>
              <a:buNone/>
            </a:pPr>
            <a:r>
              <a:rPr lang="en-US" sz="4000" b="0" i="0" u="none" strike="noStrike" cap="none">
                <a:solidFill>
                  <a:schemeClr val="dk1"/>
                </a:solidFill>
                <a:latin typeface="Bangers"/>
                <a:ea typeface="Bangers"/>
                <a:cs typeface="Bangers"/>
                <a:sym typeface="Bangers"/>
              </a:rPr>
              <a:t>(THAT IS THE QUESTION)</a:t>
            </a:r>
            <a:endParaRPr sz="4000" b="0" i="0" u="none" strike="noStrike" cap="none">
              <a:solidFill>
                <a:srgbClr val="000000"/>
              </a:solidFill>
              <a:latin typeface="Bangers"/>
              <a:ea typeface="Bangers"/>
              <a:cs typeface="Bangers"/>
              <a:sym typeface="Bangers"/>
            </a:endParaRPr>
          </a:p>
        </p:txBody>
      </p:sp>
      <p:sp>
        <p:nvSpPr>
          <p:cNvPr id="154" name="Google Shape;154;g135a5d43f68_0_7"/>
          <p:cNvSpPr txBox="1">
            <a:spLocks noGrp="1"/>
          </p:cNvSpPr>
          <p:nvPr>
            <p:ph type="subTitle" idx="4294967295"/>
          </p:nvPr>
        </p:nvSpPr>
        <p:spPr>
          <a:xfrm>
            <a:off x="762000" y="2614325"/>
            <a:ext cx="7736400" cy="2268300"/>
          </a:xfrm>
          <a:prstGeom prst="rect">
            <a:avLst/>
          </a:prstGeom>
          <a:noFill/>
          <a:ln>
            <a:noFill/>
          </a:ln>
        </p:spPr>
        <p:txBody>
          <a:bodyPr spcFirstLastPara="1" wrap="square" lIns="91425" tIns="91425" rIns="91425" bIns="91425" anchor="t" anchorCtr="0">
            <a:noAutofit/>
          </a:bodyPr>
          <a:lstStyle/>
          <a:p>
            <a:pPr marL="285750" marR="0" lvl="0" indent="-285750" algn="l" rtl="0">
              <a:lnSpc>
                <a:spcPct val="100000"/>
              </a:lnSpc>
              <a:spcBef>
                <a:spcPts val="0"/>
              </a:spcBef>
              <a:spcAft>
                <a:spcPts val="0"/>
              </a:spcAft>
              <a:buClr>
                <a:schemeClr val="dk1"/>
              </a:buClr>
              <a:buSzPts val="3000"/>
              <a:buFont typeface="Noto Sans Symbols"/>
              <a:buChar char="❖"/>
            </a:pPr>
            <a:r>
              <a:rPr lang="en-US" sz="1800" b="0" i="0" u="none" strike="noStrike" cap="none">
                <a:solidFill>
                  <a:srgbClr val="FFFFFF"/>
                </a:solidFill>
                <a:latin typeface="Sniglet"/>
                <a:ea typeface="Sniglet"/>
                <a:cs typeface="Sniglet"/>
                <a:sym typeface="Sniglet"/>
              </a:rPr>
              <a:t>MELTED OR DAMAGED ITEMS: NON-RETURNABLE (The “Thunk Test”) </a:t>
            </a:r>
            <a:endParaRPr sz="1800" b="0" i="0" u="none" strike="noStrike" cap="none">
              <a:solidFill>
                <a:srgbClr val="FFFFFF"/>
              </a:solidFill>
              <a:latin typeface="Sniglet"/>
              <a:ea typeface="Sniglet"/>
              <a:cs typeface="Sniglet"/>
              <a:sym typeface="Sniglet"/>
            </a:endParaRPr>
          </a:p>
          <a:p>
            <a:pPr marL="285750" marR="0" lvl="0" indent="-285750" algn="l" rtl="0">
              <a:lnSpc>
                <a:spcPct val="100000"/>
              </a:lnSpc>
              <a:spcBef>
                <a:spcPts val="0"/>
              </a:spcBef>
              <a:spcAft>
                <a:spcPts val="0"/>
              </a:spcAft>
              <a:buClr>
                <a:schemeClr val="dk1"/>
              </a:buClr>
              <a:buSzPts val="3000"/>
              <a:buFont typeface="Noto Sans Symbols"/>
              <a:buChar char="❖"/>
            </a:pPr>
            <a:r>
              <a:rPr lang="en-US" sz="1800" b="0" i="0" u="none" strike="noStrike" cap="none">
                <a:solidFill>
                  <a:srgbClr val="FFFFFF"/>
                </a:solidFill>
                <a:latin typeface="Sniglet"/>
                <a:ea typeface="Sniglet"/>
                <a:cs typeface="Sniglet"/>
                <a:sym typeface="Sniglet"/>
              </a:rPr>
              <a:t>CHOCOLATE LOVERS: NON-RETURNABLE</a:t>
            </a:r>
            <a:endParaRPr sz="1800">
              <a:solidFill>
                <a:srgbClr val="FFFFFF"/>
              </a:solidFill>
            </a:endParaRPr>
          </a:p>
          <a:p>
            <a:pPr marL="285750" marR="0" lvl="0" indent="-285750" algn="l" rtl="0">
              <a:lnSpc>
                <a:spcPct val="100000"/>
              </a:lnSpc>
              <a:spcBef>
                <a:spcPts val="0"/>
              </a:spcBef>
              <a:spcAft>
                <a:spcPts val="0"/>
              </a:spcAft>
              <a:buClr>
                <a:schemeClr val="dk1"/>
              </a:buClr>
              <a:buSzPts val="3000"/>
              <a:buFont typeface="Noto Sans Symbols"/>
              <a:buChar char="❖"/>
            </a:pPr>
            <a:r>
              <a:rPr lang="en-US" sz="1800" b="0" i="0" u="none" strike="noStrike" cap="none">
                <a:solidFill>
                  <a:srgbClr val="FFFFFF"/>
                </a:solidFill>
                <a:latin typeface="Sniglet"/>
                <a:ea typeface="Sniglet"/>
                <a:cs typeface="Sniglet"/>
                <a:sym typeface="Sniglet"/>
              </a:rPr>
              <a:t>CHEESE LOVERS</a:t>
            </a:r>
            <a:r>
              <a:rPr lang="en-US" sz="1800">
                <a:solidFill>
                  <a:srgbClr val="FFFFFF"/>
                </a:solidFill>
              </a:rPr>
              <a:t> &amp; </a:t>
            </a:r>
            <a:r>
              <a:rPr lang="en-US" sz="1800" b="0" i="0" u="none" strike="noStrike" cap="none">
                <a:solidFill>
                  <a:srgbClr val="FFFFFF"/>
                </a:solidFill>
                <a:latin typeface="Sniglet"/>
                <a:ea typeface="Sniglet"/>
                <a:cs typeface="Sniglet"/>
                <a:sym typeface="Sniglet"/>
              </a:rPr>
              <a:t>CLASSIC TRIO: RETURNABLE UNTIL SEPTEMBER 1</a:t>
            </a:r>
            <a:r>
              <a:rPr lang="en-US" sz="1800">
                <a:solidFill>
                  <a:srgbClr val="FFFFFF"/>
                </a:solidFill>
              </a:rPr>
              <a:t>7</a:t>
            </a:r>
            <a:endParaRPr sz="1800">
              <a:solidFill>
                <a:srgbClr val="FFFFFF"/>
              </a:solidFill>
            </a:endParaRPr>
          </a:p>
          <a:p>
            <a:pPr marL="457200" lvl="0" indent="-342900" algn="l" rtl="0">
              <a:spcBef>
                <a:spcPts val="0"/>
              </a:spcBef>
              <a:spcAft>
                <a:spcPts val="0"/>
              </a:spcAft>
              <a:buClr>
                <a:srgbClr val="FFFFFF"/>
              </a:buClr>
              <a:buSzPts val="1800"/>
              <a:buChar char="❖"/>
            </a:pPr>
            <a:r>
              <a:rPr lang="en-US" sz="1800">
                <a:solidFill>
                  <a:schemeClr val="lt1"/>
                </a:solidFill>
              </a:rPr>
              <a:t>NEW FOR 2025: MAPLE PECAN IS RETURNABLE UNTIL OCTOBER 29</a:t>
            </a:r>
            <a:endParaRPr sz="1800">
              <a:solidFill>
                <a:srgbClr val="FFFFFF"/>
              </a:solidFill>
            </a:endParaRPr>
          </a:p>
          <a:p>
            <a:pPr marL="285750" marR="0" lvl="0" indent="-285750" algn="l" rtl="0">
              <a:lnSpc>
                <a:spcPct val="100000"/>
              </a:lnSpc>
              <a:spcBef>
                <a:spcPts val="0"/>
              </a:spcBef>
              <a:spcAft>
                <a:spcPts val="0"/>
              </a:spcAft>
              <a:buClr>
                <a:schemeClr val="dk1"/>
              </a:buClr>
              <a:buSzPts val="3000"/>
              <a:buFont typeface="Noto Sans Symbols"/>
              <a:buChar char="❖"/>
            </a:pPr>
            <a:r>
              <a:rPr lang="en-US" sz="1800" b="0" i="0" u="none" strike="noStrike" cap="none">
                <a:solidFill>
                  <a:srgbClr val="FFFFFF"/>
                </a:solidFill>
                <a:latin typeface="Sniglet"/>
                <a:ea typeface="Sniglet"/>
                <a:cs typeface="Sniglet"/>
                <a:sym typeface="Sniglet"/>
              </a:rPr>
              <a:t>ALL OTHERS: RETURN DEADLINE IS OCTOBER </a:t>
            </a:r>
            <a:r>
              <a:rPr lang="en-US" sz="1800">
                <a:solidFill>
                  <a:srgbClr val="FFFFFF"/>
                </a:solidFill>
              </a:rPr>
              <a:t>29</a:t>
            </a:r>
            <a:r>
              <a:rPr lang="en-US" sz="1800" b="0" i="0" u="none" strike="noStrike" cap="none">
                <a:solidFill>
                  <a:srgbClr val="FFFFFF"/>
                </a:solidFill>
                <a:latin typeface="Sniglet"/>
                <a:ea typeface="Sniglet"/>
                <a:cs typeface="Sniglet"/>
                <a:sym typeface="Sniglet"/>
              </a:rPr>
              <a:t> (NO EXCEPTIONS)</a:t>
            </a:r>
            <a:endParaRPr sz="1800" b="0" i="0" u="none" strike="noStrike" cap="none">
              <a:solidFill>
                <a:srgbClr val="FFFFFF"/>
              </a:solidFill>
              <a:latin typeface="Sniglet"/>
              <a:ea typeface="Sniglet"/>
              <a:cs typeface="Sniglet"/>
              <a:sym typeface="Sniglet"/>
            </a:endParaRPr>
          </a:p>
          <a:p>
            <a:pPr marL="0" marR="0" lvl="0" indent="0" algn="l" rtl="0">
              <a:lnSpc>
                <a:spcPct val="100000"/>
              </a:lnSpc>
              <a:spcBef>
                <a:spcPts val="600"/>
              </a:spcBef>
              <a:spcAft>
                <a:spcPts val="0"/>
              </a:spcAft>
              <a:buClr>
                <a:schemeClr val="dk1"/>
              </a:buClr>
              <a:buSzPts val="3000"/>
              <a:buFont typeface="Sniglet"/>
              <a:buNone/>
            </a:pPr>
            <a:endParaRPr sz="1800" b="0" i="0" u="none" strike="noStrike" cap="none">
              <a:solidFill>
                <a:srgbClr val="FFFFFF"/>
              </a:solidFill>
              <a:latin typeface="Sniglet"/>
              <a:ea typeface="Sniglet"/>
              <a:cs typeface="Sniglet"/>
              <a:sym typeface="Sniglet"/>
            </a:endParaRPr>
          </a:p>
        </p:txBody>
      </p:sp>
      <p:sp>
        <p:nvSpPr>
          <p:cNvPr id="155" name="Google Shape;155;g135a5d43f68_0_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
        <p:nvSpPr>
          <p:cNvPr id="156" name="Google Shape;156;g135a5d43f68_0_7"/>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rgbClr val="FFFFFF"/>
                </a:solidFill>
                <a:latin typeface="Sniglet"/>
                <a:ea typeface="Sniglet"/>
                <a:cs typeface="Sniglet"/>
                <a:sym typeface="Sniglet"/>
              </a:rPr>
              <a:t>PG. 15</a:t>
            </a:r>
            <a:endParaRPr sz="1800" b="0" i="0" u="none" strike="noStrike" cap="none">
              <a:solidFill>
                <a:srgbClr val="FFFFFF"/>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rgbClr val="FFFFFF"/>
              </a:solidFill>
              <a:latin typeface="Sniglet"/>
              <a:ea typeface="Sniglet"/>
              <a:cs typeface="Sniglet"/>
              <a:sym typeface="Snigle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0"/>
        <p:cNvGrpSpPr/>
        <p:nvPr/>
      </p:nvGrpSpPr>
      <p:grpSpPr>
        <a:xfrm>
          <a:off x="0" y="0"/>
          <a:ext cx="0" cy="0"/>
          <a:chOff x="0" y="0"/>
          <a:chExt cx="0" cy="0"/>
        </a:xfrm>
      </p:grpSpPr>
      <p:sp>
        <p:nvSpPr>
          <p:cNvPr id="161" name="Google Shape;161;g135a5d43f68_0_34"/>
          <p:cNvSpPr txBox="1">
            <a:spLocks noGrp="1"/>
          </p:cNvSpPr>
          <p:nvPr>
            <p:ph type="title"/>
          </p:nvPr>
        </p:nvSpPr>
        <p:spPr>
          <a:xfrm rot="161729">
            <a:off x="987027" y="747364"/>
            <a:ext cx="7029878" cy="561321"/>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RETURNS AND FEES:</a:t>
            </a:r>
            <a:endParaRPr/>
          </a:p>
        </p:txBody>
      </p:sp>
      <p:sp>
        <p:nvSpPr>
          <p:cNvPr id="162" name="Google Shape;162;g135a5d43f68_0_34"/>
          <p:cNvSpPr txBox="1">
            <a:spLocks noGrp="1"/>
          </p:cNvSpPr>
          <p:nvPr>
            <p:ph type="body" idx="1"/>
          </p:nvPr>
        </p:nvSpPr>
        <p:spPr>
          <a:xfrm>
            <a:off x="791900" y="1110775"/>
            <a:ext cx="7234200" cy="3568800"/>
          </a:xfrm>
          <a:prstGeom prst="rect">
            <a:avLst/>
          </a:prstGeom>
          <a:noFill/>
          <a:ln>
            <a:noFill/>
          </a:ln>
        </p:spPr>
        <p:txBody>
          <a:bodyPr spcFirstLastPara="1" wrap="square" lIns="91425" tIns="91425" rIns="91425" bIns="91425" anchor="t" anchorCtr="0">
            <a:noAutofit/>
          </a:bodyPr>
          <a:lstStyle/>
          <a:p>
            <a:pPr marL="457200" lvl="0" indent="-374650" algn="l" rtl="0">
              <a:lnSpc>
                <a:spcPct val="100000"/>
              </a:lnSpc>
              <a:spcBef>
                <a:spcPts val="0"/>
              </a:spcBef>
              <a:spcAft>
                <a:spcPts val="0"/>
              </a:spcAft>
              <a:buSzPts val="2300"/>
              <a:buChar char="×"/>
            </a:pPr>
            <a:r>
              <a:rPr lang="en-US" sz="2000"/>
              <a:t>A unit once again can return up to 10% of their TOTAL retail checkout. Yay! </a:t>
            </a:r>
            <a:endParaRPr sz="3100"/>
          </a:p>
          <a:p>
            <a:pPr marL="82550" lvl="0" indent="0" algn="l" rtl="0">
              <a:lnSpc>
                <a:spcPct val="100000"/>
              </a:lnSpc>
              <a:spcBef>
                <a:spcPts val="0"/>
              </a:spcBef>
              <a:spcAft>
                <a:spcPts val="0"/>
              </a:spcAft>
              <a:buSzPts val="2300"/>
              <a:buNone/>
            </a:pPr>
            <a:endParaRPr sz="900"/>
          </a:p>
          <a:p>
            <a:pPr marL="457200" lvl="0" indent="-374650" algn="l" rtl="0">
              <a:lnSpc>
                <a:spcPct val="100000"/>
              </a:lnSpc>
              <a:spcBef>
                <a:spcPts val="0"/>
              </a:spcBef>
              <a:spcAft>
                <a:spcPts val="0"/>
              </a:spcAft>
              <a:buSzPts val="2300"/>
              <a:buChar char="×"/>
            </a:pPr>
            <a:r>
              <a:rPr lang="en-US" sz="2000"/>
              <a:t>Anything over 10% that is returned will incur a </a:t>
            </a:r>
            <a:r>
              <a:rPr lang="en-US" sz="2000" b="1" u="sng"/>
              <a:t>20%</a:t>
            </a:r>
            <a:r>
              <a:rPr lang="en-US" sz="2000"/>
              <a:t> restocking fee which will be added to the unit’s invoice. Boo!  </a:t>
            </a:r>
            <a:endParaRPr sz="2000"/>
          </a:p>
          <a:p>
            <a:pPr marL="457200" lvl="0" indent="0" algn="l" rtl="0">
              <a:lnSpc>
                <a:spcPct val="100000"/>
              </a:lnSpc>
              <a:spcBef>
                <a:spcPts val="0"/>
              </a:spcBef>
              <a:spcAft>
                <a:spcPts val="0"/>
              </a:spcAft>
              <a:buSzPts val="3000"/>
              <a:buNone/>
            </a:pPr>
            <a:endParaRPr sz="900"/>
          </a:p>
          <a:p>
            <a:pPr marL="457200" lvl="0" indent="-374650" algn="l" rtl="0">
              <a:lnSpc>
                <a:spcPct val="100000"/>
              </a:lnSpc>
              <a:spcBef>
                <a:spcPts val="0"/>
              </a:spcBef>
              <a:spcAft>
                <a:spcPts val="0"/>
              </a:spcAft>
              <a:buSzPts val="2300"/>
              <a:buChar char="×"/>
            </a:pPr>
            <a:r>
              <a:rPr lang="en-US" sz="2000"/>
              <a:t>If invoices are past due, the unit will not be able to receive prizes, order additional product, or pick-up additional product. Past due invoices are subject to compounding late fees. </a:t>
            </a:r>
            <a:endParaRPr sz="1600"/>
          </a:p>
        </p:txBody>
      </p:sp>
      <p:sp>
        <p:nvSpPr>
          <p:cNvPr id="163" name="Google Shape;163;g135a5d43f68_0_3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164" name="Google Shape;164;g135a5d43f68_0_34"/>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dk1"/>
                </a:solidFill>
                <a:latin typeface="Sniglet"/>
                <a:ea typeface="Sniglet"/>
                <a:cs typeface="Sniglet"/>
                <a:sym typeface="Sniglet"/>
              </a:rPr>
              <a:t>PGS. 15-17</a:t>
            </a:r>
            <a:endParaRPr sz="1800" b="0" i="0" u="none" strike="noStrike" cap="none">
              <a:solidFill>
                <a:schemeClr val="dk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
        <p:cNvGrpSpPr/>
        <p:nvPr/>
      </p:nvGrpSpPr>
      <p:grpSpPr>
        <a:xfrm>
          <a:off x="0" y="0"/>
          <a:ext cx="0" cy="0"/>
          <a:chOff x="0" y="0"/>
          <a:chExt cx="0" cy="0"/>
        </a:xfrm>
      </p:grpSpPr>
      <p:sp>
        <p:nvSpPr>
          <p:cNvPr id="169" name="Google Shape;169;g2e395ec6b8c_1_0"/>
          <p:cNvSpPr txBox="1">
            <a:spLocks noGrp="1"/>
          </p:cNvSpPr>
          <p:nvPr>
            <p:ph type="title"/>
          </p:nvPr>
        </p:nvSpPr>
        <p:spPr>
          <a:xfrm rot="161729">
            <a:off x="987026" y="747364"/>
            <a:ext cx="7029878" cy="561321"/>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transferring product:</a:t>
            </a:r>
            <a:endParaRPr/>
          </a:p>
        </p:txBody>
      </p:sp>
      <p:sp>
        <p:nvSpPr>
          <p:cNvPr id="170" name="Google Shape;170;g2e395ec6b8c_1_0"/>
          <p:cNvSpPr txBox="1">
            <a:spLocks noGrp="1"/>
          </p:cNvSpPr>
          <p:nvPr>
            <p:ph type="body" idx="1"/>
          </p:nvPr>
        </p:nvSpPr>
        <p:spPr>
          <a:xfrm>
            <a:off x="791900" y="1407775"/>
            <a:ext cx="7234200" cy="3271800"/>
          </a:xfrm>
          <a:prstGeom prst="rect">
            <a:avLst/>
          </a:prstGeom>
          <a:noFill/>
          <a:ln>
            <a:noFill/>
          </a:ln>
        </p:spPr>
        <p:txBody>
          <a:bodyPr spcFirstLastPara="1" wrap="square" lIns="91425" tIns="91425" rIns="91425" bIns="91425" anchor="t" anchorCtr="0">
            <a:noAutofit/>
          </a:bodyPr>
          <a:lstStyle/>
          <a:p>
            <a:pPr marL="457200" lvl="0" indent="-387350" algn="l" rtl="0">
              <a:lnSpc>
                <a:spcPct val="100000"/>
              </a:lnSpc>
              <a:spcBef>
                <a:spcPts val="0"/>
              </a:spcBef>
              <a:spcAft>
                <a:spcPts val="0"/>
              </a:spcAft>
              <a:buSzPts val="2500"/>
              <a:buChar char="×"/>
            </a:pPr>
            <a:r>
              <a:rPr lang="en-US" sz="2200"/>
              <a:t>Units can enter and approve unit-to-unit product transfers through Scout Boss.</a:t>
            </a:r>
            <a:endParaRPr sz="2200"/>
          </a:p>
          <a:p>
            <a:pPr marL="0" lvl="0" indent="0" algn="l" rtl="0">
              <a:lnSpc>
                <a:spcPct val="100000"/>
              </a:lnSpc>
              <a:spcBef>
                <a:spcPts val="0"/>
              </a:spcBef>
              <a:spcAft>
                <a:spcPts val="0"/>
              </a:spcAft>
              <a:buSzPts val="3000"/>
              <a:buNone/>
            </a:pPr>
            <a:endParaRPr sz="2200"/>
          </a:p>
          <a:p>
            <a:pPr marL="457200" lvl="0" indent="-368300" algn="l" rtl="0">
              <a:lnSpc>
                <a:spcPct val="100000"/>
              </a:lnSpc>
              <a:spcBef>
                <a:spcPts val="0"/>
              </a:spcBef>
              <a:spcAft>
                <a:spcPts val="0"/>
              </a:spcAft>
              <a:buSzPts val="2200"/>
              <a:buChar char="×"/>
            </a:pPr>
            <a:r>
              <a:rPr lang="en-US" sz="2200"/>
              <a:t>Do NOT attempt to transfer donations. Each unit should report their own donations using the “2025 Popcorn Prizes &amp; Military Donations” form.</a:t>
            </a:r>
            <a:endParaRPr sz="2200"/>
          </a:p>
        </p:txBody>
      </p:sp>
      <p:sp>
        <p:nvSpPr>
          <p:cNvPr id="171" name="Google Shape;171;g2e395ec6b8c_1_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172" name="Google Shape;172;g2e395ec6b8c_1_0"/>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dk1"/>
                </a:solidFill>
                <a:latin typeface="Sniglet"/>
                <a:ea typeface="Sniglet"/>
                <a:cs typeface="Sniglet"/>
                <a:sym typeface="Sniglet"/>
              </a:rPr>
              <a:t>PGS. 15-17</a:t>
            </a:r>
            <a:endParaRPr sz="1800" b="0" i="0" u="none" strike="noStrike" cap="none">
              <a:solidFill>
                <a:schemeClr val="dk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76"/>
        <p:cNvGrpSpPr/>
        <p:nvPr/>
      </p:nvGrpSpPr>
      <p:grpSpPr>
        <a:xfrm>
          <a:off x="0" y="0"/>
          <a:ext cx="0" cy="0"/>
          <a:chOff x="0" y="0"/>
          <a:chExt cx="0" cy="0"/>
        </a:xfrm>
      </p:grpSpPr>
      <p:sp>
        <p:nvSpPr>
          <p:cNvPr id="177" name="Google Shape;177;g135a5d43f68_0_14"/>
          <p:cNvSpPr txBox="1">
            <a:spLocks noGrp="1"/>
          </p:cNvSpPr>
          <p:nvPr>
            <p:ph type="ctrTitle" idx="4294967295"/>
          </p:nvPr>
        </p:nvSpPr>
        <p:spPr>
          <a:xfrm>
            <a:off x="762000" y="145849"/>
            <a:ext cx="4229400" cy="2597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000"/>
              <a:buFont typeface="Bangers"/>
              <a:buNone/>
            </a:pPr>
            <a:endParaRPr sz="8000" b="0" i="0" u="none" strike="noStrike" cap="none">
              <a:solidFill>
                <a:srgbClr val="000000"/>
              </a:solidFill>
              <a:latin typeface="Bangers"/>
              <a:ea typeface="Bangers"/>
              <a:cs typeface="Bangers"/>
              <a:sym typeface="Bangers"/>
            </a:endParaRPr>
          </a:p>
          <a:p>
            <a:pPr marL="0" marR="0" lvl="0" indent="0" algn="l" rtl="0">
              <a:lnSpc>
                <a:spcPct val="100000"/>
              </a:lnSpc>
              <a:spcBef>
                <a:spcPts val="0"/>
              </a:spcBef>
              <a:spcAft>
                <a:spcPts val="0"/>
              </a:spcAft>
              <a:buClr>
                <a:schemeClr val="dk1"/>
              </a:buClr>
              <a:buSzPts val="3000"/>
              <a:buFont typeface="Bangers"/>
              <a:buNone/>
            </a:pPr>
            <a:r>
              <a:rPr lang="en-US" sz="8000" b="0" i="0" u="none" strike="noStrike" cap="none">
                <a:solidFill>
                  <a:srgbClr val="000000"/>
                </a:solidFill>
                <a:latin typeface="Bangers"/>
                <a:ea typeface="Bangers"/>
                <a:cs typeface="Bangers"/>
                <a:sym typeface="Bangers"/>
              </a:rPr>
              <a:t>PAYMENT</a:t>
            </a:r>
            <a:endParaRPr sz="8000" b="0" i="0" u="none" strike="noStrike" cap="none">
              <a:solidFill>
                <a:srgbClr val="000000"/>
              </a:solidFill>
              <a:latin typeface="Bangers"/>
              <a:ea typeface="Bangers"/>
              <a:cs typeface="Bangers"/>
              <a:sym typeface="Bangers"/>
            </a:endParaRPr>
          </a:p>
          <a:p>
            <a:pPr marL="0" marR="0" lvl="0" indent="0" algn="l" rtl="0">
              <a:lnSpc>
                <a:spcPct val="100000"/>
              </a:lnSpc>
              <a:spcBef>
                <a:spcPts val="0"/>
              </a:spcBef>
              <a:spcAft>
                <a:spcPts val="0"/>
              </a:spcAft>
              <a:buClr>
                <a:schemeClr val="dk1"/>
              </a:buClr>
              <a:buSzPts val="3000"/>
              <a:buFont typeface="Bangers"/>
              <a:buNone/>
            </a:pPr>
            <a:r>
              <a:rPr lang="en-US" sz="8000" b="0" i="0" u="none" strike="noStrike" cap="none">
                <a:solidFill>
                  <a:srgbClr val="000000"/>
                </a:solidFill>
                <a:latin typeface="Bangers"/>
                <a:ea typeface="Bangers"/>
                <a:cs typeface="Bangers"/>
                <a:sym typeface="Bangers"/>
              </a:rPr>
              <a:t>DEADLINES</a:t>
            </a:r>
            <a:endParaRPr sz="8000" b="0" i="0" u="none" strike="noStrike" cap="none">
              <a:solidFill>
                <a:srgbClr val="000000"/>
              </a:solidFill>
              <a:latin typeface="Bangers"/>
              <a:ea typeface="Bangers"/>
              <a:cs typeface="Bangers"/>
              <a:sym typeface="Bangers"/>
            </a:endParaRPr>
          </a:p>
        </p:txBody>
      </p:sp>
      <p:sp>
        <p:nvSpPr>
          <p:cNvPr id="178" name="Google Shape;178;g135a5d43f68_0_14"/>
          <p:cNvSpPr txBox="1">
            <a:spLocks noGrp="1"/>
          </p:cNvSpPr>
          <p:nvPr>
            <p:ph type="subTitle" idx="4294967295"/>
          </p:nvPr>
        </p:nvSpPr>
        <p:spPr>
          <a:xfrm>
            <a:off x="762000" y="2614325"/>
            <a:ext cx="7736400" cy="2268300"/>
          </a:xfrm>
          <a:prstGeom prst="rect">
            <a:avLst/>
          </a:prstGeom>
          <a:noFill/>
          <a:ln>
            <a:noFill/>
          </a:ln>
        </p:spPr>
        <p:txBody>
          <a:bodyPr spcFirstLastPara="1" wrap="square" lIns="91425" tIns="91425" rIns="91425" bIns="91425" anchor="t" anchorCtr="0">
            <a:noAutofit/>
          </a:bodyPr>
          <a:lstStyle/>
          <a:p>
            <a:pPr marL="285750" marR="0" lvl="0" indent="-285750" algn="l" rtl="0">
              <a:lnSpc>
                <a:spcPct val="100000"/>
              </a:lnSpc>
              <a:spcBef>
                <a:spcPts val="0"/>
              </a:spcBef>
              <a:spcAft>
                <a:spcPts val="0"/>
              </a:spcAft>
              <a:buClr>
                <a:schemeClr val="dk1"/>
              </a:buClr>
              <a:buSzPts val="3000"/>
              <a:buFont typeface="Noto Sans Symbols"/>
              <a:buChar char="❖"/>
            </a:pPr>
            <a:r>
              <a:rPr lang="en-US" sz="1800" b="0" i="0" u="none" strike="noStrike" cap="none">
                <a:solidFill>
                  <a:srgbClr val="FFFFFF"/>
                </a:solidFill>
                <a:latin typeface="Sniglet"/>
                <a:ea typeface="Sniglet"/>
                <a:cs typeface="Sniglet"/>
                <a:sym typeface="Sniglet"/>
              </a:rPr>
              <a:t>FIRST ORDER: </a:t>
            </a:r>
            <a:r>
              <a:rPr lang="en-US" sz="1700" b="0" i="0" u="none" strike="noStrike" cap="none">
                <a:solidFill>
                  <a:srgbClr val="FFFFFF"/>
                </a:solidFill>
                <a:latin typeface="Sniglet"/>
                <a:ea typeface="Sniglet"/>
                <a:cs typeface="Sniglet"/>
                <a:sym typeface="Sniglet"/>
              </a:rPr>
              <a:t>Second order pick-up or September </a:t>
            </a:r>
            <a:r>
              <a:rPr lang="en-US" sz="1700">
                <a:solidFill>
                  <a:srgbClr val="FFFFFF"/>
                </a:solidFill>
              </a:rPr>
              <a:t>6</a:t>
            </a:r>
            <a:r>
              <a:rPr lang="en-US" sz="1700" b="0" i="0" u="none" strike="noStrike" cap="none">
                <a:solidFill>
                  <a:srgbClr val="FFFFFF"/>
                </a:solidFill>
                <a:latin typeface="Sniglet"/>
                <a:ea typeface="Sniglet"/>
                <a:cs typeface="Sniglet"/>
                <a:sym typeface="Sniglet"/>
              </a:rPr>
              <a:t>, whichever comes first</a:t>
            </a:r>
            <a:endParaRPr sz="1700" b="0" i="0" u="none" strike="noStrike" cap="none">
              <a:solidFill>
                <a:srgbClr val="FFFFFF"/>
              </a:solidFill>
              <a:latin typeface="Sniglet"/>
              <a:ea typeface="Sniglet"/>
              <a:cs typeface="Sniglet"/>
              <a:sym typeface="Sniglet"/>
            </a:endParaRPr>
          </a:p>
          <a:p>
            <a:pPr marL="285750" marR="0" lvl="0" indent="-285750" algn="l" rtl="0">
              <a:lnSpc>
                <a:spcPct val="100000"/>
              </a:lnSpc>
              <a:spcBef>
                <a:spcPts val="0"/>
              </a:spcBef>
              <a:spcAft>
                <a:spcPts val="0"/>
              </a:spcAft>
              <a:buClr>
                <a:schemeClr val="dk1"/>
              </a:buClr>
              <a:buSzPts val="3000"/>
              <a:buFont typeface="Noto Sans Symbols"/>
              <a:buChar char="❖"/>
            </a:pPr>
            <a:r>
              <a:rPr lang="en-US" sz="1800" b="0" i="0" u="none" strike="noStrike" cap="none">
                <a:solidFill>
                  <a:srgbClr val="FFFFFF"/>
                </a:solidFill>
                <a:latin typeface="Sniglet"/>
                <a:ea typeface="Sniglet"/>
                <a:cs typeface="Sniglet"/>
                <a:sym typeface="Sniglet"/>
              </a:rPr>
              <a:t>SECOND ORDER: Third order pick-up or October </a:t>
            </a:r>
            <a:r>
              <a:rPr lang="en-US" sz="1800">
                <a:solidFill>
                  <a:srgbClr val="FFFFFF"/>
                </a:solidFill>
              </a:rPr>
              <a:t>4</a:t>
            </a:r>
            <a:r>
              <a:rPr lang="en-US" sz="1800" b="0" i="0" u="none" strike="noStrike" cap="none">
                <a:solidFill>
                  <a:srgbClr val="FFFFFF"/>
                </a:solidFill>
                <a:latin typeface="Sniglet"/>
                <a:ea typeface="Sniglet"/>
                <a:cs typeface="Sniglet"/>
                <a:sym typeface="Sniglet"/>
              </a:rPr>
              <a:t>, whichever comes first</a:t>
            </a:r>
            <a:endParaRPr sz="1800" b="0" i="0" u="none" strike="noStrike" cap="none">
              <a:solidFill>
                <a:srgbClr val="FFFFFF"/>
              </a:solidFill>
              <a:latin typeface="Sniglet"/>
              <a:ea typeface="Sniglet"/>
              <a:cs typeface="Sniglet"/>
              <a:sym typeface="Sniglet"/>
            </a:endParaRPr>
          </a:p>
          <a:p>
            <a:pPr marL="285750" marR="0" lvl="0" indent="-285750" algn="l" rtl="0">
              <a:lnSpc>
                <a:spcPct val="100000"/>
              </a:lnSpc>
              <a:spcBef>
                <a:spcPts val="0"/>
              </a:spcBef>
              <a:spcAft>
                <a:spcPts val="0"/>
              </a:spcAft>
              <a:buClr>
                <a:schemeClr val="dk1"/>
              </a:buClr>
              <a:buSzPts val="3000"/>
              <a:buFont typeface="Noto Sans Symbols"/>
              <a:buChar char="❖"/>
            </a:pPr>
            <a:r>
              <a:rPr lang="en-US" sz="1800" b="0" i="0" u="none" strike="noStrike" cap="none">
                <a:solidFill>
                  <a:srgbClr val="FFFFFF"/>
                </a:solidFill>
                <a:latin typeface="Sniglet"/>
                <a:ea typeface="Sniglet"/>
                <a:cs typeface="Sniglet"/>
                <a:sym typeface="Sniglet"/>
              </a:rPr>
              <a:t>THIRD ORDER: October </a:t>
            </a:r>
            <a:r>
              <a:rPr lang="en-US" sz="1800">
                <a:solidFill>
                  <a:srgbClr val="FFFFFF"/>
                </a:solidFill>
              </a:rPr>
              <a:t>29</a:t>
            </a:r>
            <a:endParaRPr sz="1800" b="0" i="0" u="none" strike="noStrike" cap="none">
              <a:solidFill>
                <a:srgbClr val="FFFFFF"/>
              </a:solidFill>
              <a:latin typeface="Sniglet"/>
              <a:ea typeface="Sniglet"/>
              <a:cs typeface="Sniglet"/>
              <a:sym typeface="Sniglet"/>
            </a:endParaRPr>
          </a:p>
          <a:p>
            <a:pPr marL="285750" marR="0" lvl="0" indent="-285750" algn="l" rtl="0">
              <a:lnSpc>
                <a:spcPct val="100000"/>
              </a:lnSpc>
              <a:spcBef>
                <a:spcPts val="0"/>
              </a:spcBef>
              <a:spcAft>
                <a:spcPts val="0"/>
              </a:spcAft>
              <a:buClr>
                <a:schemeClr val="dk1"/>
              </a:buClr>
              <a:buSzPts val="3000"/>
              <a:buFont typeface="Noto Sans Symbols"/>
              <a:buChar char="❖"/>
            </a:pPr>
            <a:r>
              <a:rPr lang="en-US" sz="1800" b="0" i="0" u="none" strike="noStrike" cap="none">
                <a:solidFill>
                  <a:srgbClr val="FFFFFF"/>
                </a:solidFill>
                <a:latin typeface="Sniglet"/>
                <a:ea typeface="Sniglet"/>
                <a:cs typeface="Sniglet"/>
                <a:sym typeface="Sniglet"/>
              </a:rPr>
              <a:t>FOURTH ORDER: October </a:t>
            </a:r>
            <a:r>
              <a:rPr lang="en-US" sz="1800">
                <a:solidFill>
                  <a:srgbClr val="FFFFFF"/>
                </a:solidFill>
              </a:rPr>
              <a:t>29</a:t>
            </a:r>
            <a:r>
              <a:rPr lang="en-US" sz="1800" b="0" i="0" u="none" strike="noStrike" cap="none">
                <a:solidFill>
                  <a:srgbClr val="FFFFFF"/>
                </a:solidFill>
                <a:latin typeface="Sniglet"/>
                <a:ea typeface="Sniglet"/>
                <a:cs typeface="Sniglet"/>
                <a:sym typeface="Sniglet"/>
              </a:rPr>
              <a:t> (prepaid) - All popcorn balances paid in full.</a:t>
            </a:r>
            <a:endParaRPr sz="1800" b="0" i="0" u="none" strike="noStrike" cap="none">
              <a:solidFill>
                <a:srgbClr val="FFFFFF"/>
              </a:solidFill>
              <a:latin typeface="Sniglet"/>
              <a:ea typeface="Sniglet"/>
              <a:cs typeface="Sniglet"/>
              <a:sym typeface="Sniglet"/>
            </a:endParaRPr>
          </a:p>
          <a:p>
            <a:pPr marL="0" marR="0" lvl="0" indent="0" algn="l" rtl="0">
              <a:lnSpc>
                <a:spcPct val="100000"/>
              </a:lnSpc>
              <a:spcBef>
                <a:spcPts val="600"/>
              </a:spcBef>
              <a:spcAft>
                <a:spcPts val="0"/>
              </a:spcAft>
              <a:buClr>
                <a:schemeClr val="dk1"/>
              </a:buClr>
              <a:buSzPts val="3000"/>
              <a:buFont typeface="Sniglet"/>
              <a:buNone/>
            </a:pPr>
            <a:endParaRPr sz="1800" b="0" i="0" u="none" strike="noStrike" cap="none">
              <a:solidFill>
                <a:srgbClr val="FFFFFF"/>
              </a:solidFill>
              <a:latin typeface="Sniglet"/>
              <a:ea typeface="Sniglet"/>
              <a:cs typeface="Sniglet"/>
              <a:sym typeface="Sniglet"/>
            </a:endParaRPr>
          </a:p>
        </p:txBody>
      </p:sp>
      <p:pic>
        <p:nvPicPr>
          <p:cNvPr id="179" name="Google Shape;179;g135a5d43f68_0_14"/>
          <p:cNvPicPr preferRelativeResize="0"/>
          <p:nvPr/>
        </p:nvPicPr>
        <p:blipFill rotWithShape="1">
          <a:blip r:embed="rId3">
            <a:alphaModFix/>
          </a:blip>
          <a:srcRect/>
          <a:stretch/>
        </p:blipFill>
        <p:spPr>
          <a:xfrm>
            <a:off x="4840500" y="378251"/>
            <a:ext cx="2515200" cy="1675500"/>
          </a:xfrm>
          <a:prstGeom prst="wedgeEllipseCallout">
            <a:avLst>
              <a:gd name="adj1" fmla="val -60049"/>
              <a:gd name="adj2" fmla="val 34410"/>
            </a:avLst>
          </a:prstGeom>
          <a:noFill/>
          <a:ln w="76200" cap="flat" cmpd="sng">
            <a:solidFill>
              <a:srgbClr val="000000"/>
            </a:solidFill>
            <a:prstDash val="solid"/>
            <a:miter lim="8000"/>
            <a:headEnd type="none" w="sm" len="sm"/>
            <a:tailEnd type="none" w="sm" len="sm"/>
          </a:ln>
        </p:spPr>
      </p:pic>
      <p:sp>
        <p:nvSpPr>
          <p:cNvPr id="180" name="Google Shape;180;g135a5d43f68_0_1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181" name="Google Shape;181;g135a5d43f68_0_14"/>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dk1"/>
                </a:solidFill>
                <a:latin typeface="Sniglet"/>
                <a:ea typeface="Sniglet"/>
                <a:cs typeface="Sniglet"/>
                <a:sym typeface="Sniglet"/>
              </a:rPr>
              <a:t>PG. 16-18</a:t>
            </a:r>
            <a:endParaRPr sz="1800" b="0" i="0" u="none" strike="noStrike" cap="none">
              <a:solidFill>
                <a:schemeClr val="dk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5"/>
        <p:cNvGrpSpPr/>
        <p:nvPr/>
      </p:nvGrpSpPr>
      <p:grpSpPr>
        <a:xfrm>
          <a:off x="0" y="0"/>
          <a:ext cx="0" cy="0"/>
          <a:chOff x="0" y="0"/>
          <a:chExt cx="0" cy="0"/>
        </a:xfrm>
      </p:grpSpPr>
      <p:sp>
        <p:nvSpPr>
          <p:cNvPr id="186" name="Google Shape;186;g2e2c887541a_0_30"/>
          <p:cNvSpPr txBox="1">
            <a:spLocks noGrp="1"/>
          </p:cNvSpPr>
          <p:nvPr>
            <p:ph type="ctrTitle" idx="4294967295"/>
          </p:nvPr>
        </p:nvSpPr>
        <p:spPr>
          <a:xfrm>
            <a:off x="762000" y="145850"/>
            <a:ext cx="7236300" cy="18063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000"/>
              <a:buFont typeface="Bangers"/>
              <a:buNone/>
            </a:pPr>
            <a:r>
              <a:rPr lang="en-US" sz="8000" b="0" i="0" u="none" strike="noStrike" cap="none">
                <a:solidFill>
                  <a:srgbClr val="000000"/>
                </a:solidFill>
                <a:latin typeface="Bangers"/>
                <a:ea typeface="Bangers"/>
                <a:cs typeface="Bangers"/>
                <a:sym typeface="Bangers"/>
              </a:rPr>
              <a:t>PAYMENT methodS</a:t>
            </a:r>
            <a:endParaRPr sz="8000" b="0" i="0" u="none" strike="noStrike" cap="none">
              <a:solidFill>
                <a:srgbClr val="000000"/>
              </a:solidFill>
              <a:latin typeface="Bangers"/>
              <a:ea typeface="Bangers"/>
              <a:cs typeface="Bangers"/>
              <a:sym typeface="Bangers"/>
            </a:endParaRPr>
          </a:p>
        </p:txBody>
      </p:sp>
      <p:sp>
        <p:nvSpPr>
          <p:cNvPr id="187" name="Google Shape;187;g2e2c887541a_0_30"/>
          <p:cNvSpPr txBox="1">
            <a:spLocks noGrp="1"/>
          </p:cNvSpPr>
          <p:nvPr>
            <p:ph type="subTitle" idx="4294967295"/>
          </p:nvPr>
        </p:nvSpPr>
        <p:spPr>
          <a:xfrm>
            <a:off x="762000" y="2173825"/>
            <a:ext cx="7736400" cy="2708700"/>
          </a:xfrm>
          <a:prstGeom prst="rect">
            <a:avLst/>
          </a:prstGeom>
          <a:noFill/>
          <a:ln>
            <a:noFill/>
          </a:ln>
        </p:spPr>
        <p:txBody>
          <a:bodyPr spcFirstLastPara="1" wrap="square" lIns="91425" tIns="91425" rIns="91425" bIns="91425" anchor="t" anchorCtr="0">
            <a:noAutofit/>
          </a:bodyPr>
          <a:lstStyle/>
          <a:p>
            <a:pPr marL="285750" marR="0" lvl="0" indent="-285750" algn="l" rtl="0">
              <a:lnSpc>
                <a:spcPct val="100000"/>
              </a:lnSpc>
              <a:spcBef>
                <a:spcPts val="0"/>
              </a:spcBef>
              <a:spcAft>
                <a:spcPts val="0"/>
              </a:spcAft>
              <a:buClr>
                <a:schemeClr val="dk1"/>
              </a:buClr>
              <a:buSzPts val="3000"/>
              <a:buFont typeface="Noto Sans Symbols"/>
              <a:buChar char="❖"/>
            </a:pPr>
            <a:r>
              <a:rPr lang="en-US" sz="1800" b="0" i="0" u="none" strike="noStrike" cap="none">
                <a:solidFill>
                  <a:srgbClr val="FFFFFF"/>
                </a:solidFill>
                <a:latin typeface="Sniglet"/>
                <a:ea typeface="Sniglet"/>
                <a:cs typeface="Sniglet"/>
                <a:sym typeface="Sniglet"/>
              </a:rPr>
              <a:t>CHECK</a:t>
            </a:r>
            <a:endParaRPr sz="1700" b="0" i="0" u="none" strike="noStrike" cap="none">
              <a:solidFill>
                <a:srgbClr val="FFFFFF"/>
              </a:solidFill>
              <a:latin typeface="Sniglet"/>
              <a:ea typeface="Sniglet"/>
              <a:cs typeface="Sniglet"/>
              <a:sym typeface="Sniglet"/>
            </a:endParaRPr>
          </a:p>
          <a:p>
            <a:pPr marL="285750" marR="0" lvl="0" indent="-285750" algn="l" rtl="0">
              <a:lnSpc>
                <a:spcPct val="100000"/>
              </a:lnSpc>
              <a:spcBef>
                <a:spcPts val="0"/>
              </a:spcBef>
              <a:spcAft>
                <a:spcPts val="0"/>
              </a:spcAft>
              <a:buClr>
                <a:schemeClr val="dk1"/>
              </a:buClr>
              <a:buSzPts val="3000"/>
              <a:buFont typeface="Noto Sans Symbols"/>
              <a:buChar char="❖"/>
            </a:pPr>
            <a:r>
              <a:rPr lang="en-US" sz="1800" b="0" i="0" u="none" strike="noStrike" cap="none">
                <a:solidFill>
                  <a:srgbClr val="FFFFFF"/>
                </a:solidFill>
                <a:latin typeface="Sniglet"/>
                <a:ea typeface="Sniglet"/>
                <a:cs typeface="Sniglet"/>
                <a:sym typeface="Sniglet"/>
              </a:rPr>
              <a:t>SCOUT SHOP ACCOUNT</a:t>
            </a:r>
            <a:endParaRPr sz="1800" b="0" i="0" u="none" strike="noStrike" cap="none">
              <a:solidFill>
                <a:srgbClr val="FFFFFF"/>
              </a:solidFill>
              <a:latin typeface="Sniglet"/>
              <a:ea typeface="Sniglet"/>
              <a:cs typeface="Sniglet"/>
              <a:sym typeface="Sniglet"/>
            </a:endParaRPr>
          </a:p>
          <a:p>
            <a:pPr marL="285750" marR="0" lvl="0" indent="-285750" algn="l" rtl="0">
              <a:lnSpc>
                <a:spcPct val="100000"/>
              </a:lnSpc>
              <a:spcBef>
                <a:spcPts val="0"/>
              </a:spcBef>
              <a:spcAft>
                <a:spcPts val="0"/>
              </a:spcAft>
              <a:buClr>
                <a:schemeClr val="dk1"/>
              </a:buClr>
              <a:buSzPts val="3000"/>
              <a:buFont typeface="Noto Sans Symbols"/>
              <a:buChar char="❖"/>
            </a:pPr>
            <a:r>
              <a:rPr lang="en-US" sz="1800" b="0" i="0" u="none" strike="noStrike" cap="none">
                <a:solidFill>
                  <a:srgbClr val="FFFFFF"/>
                </a:solidFill>
                <a:latin typeface="Sniglet"/>
                <a:ea typeface="Sniglet"/>
                <a:cs typeface="Sniglet"/>
                <a:sym typeface="Sniglet"/>
              </a:rPr>
              <a:t>CASH</a:t>
            </a:r>
            <a:endParaRPr sz="1800" b="0" i="0" u="none" strike="noStrike" cap="none">
              <a:solidFill>
                <a:srgbClr val="FFFFFF"/>
              </a:solidFill>
              <a:latin typeface="Sniglet"/>
              <a:ea typeface="Sniglet"/>
              <a:cs typeface="Sniglet"/>
              <a:sym typeface="Sniglet"/>
            </a:endParaRPr>
          </a:p>
          <a:p>
            <a:pPr marL="285750" marR="0" lvl="0" indent="-285750" algn="l" rtl="0">
              <a:lnSpc>
                <a:spcPct val="100000"/>
              </a:lnSpc>
              <a:spcBef>
                <a:spcPts val="0"/>
              </a:spcBef>
              <a:spcAft>
                <a:spcPts val="0"/>
              </a:spcAft>
              <a:buClr>
                <a:schemeClr val="dk1"/>
              </a:buClr>
              <a:buSzPts val="3000"/>
              <a:buFont typeface="Noto Sans Symbols"/>
              <a:buChar char="❖"/>
            </a:pPr>
            <a:r>
              <a:rPr lang="en-US" sz="1800" b="0" i="0" u="none" strike="noStrike" cap="none">
                <a:solidFill>
                  <a:srgbClr val="FFFFFF"/>
                </a:solidFill>
                <a:latin typeface="Sniglet"/>
                <a:ea typeface="Sniglet"/>
                <a:cs typeface="Sniglet"/>
                <a:sym typeface="Sniglet"/>
              </a:rPr>
              <a:t>eCHECK</a:t>
            </a:r>
            <a:endParaRPr sz="1800" b="0" i="0" u="none" strike="noStrike" cap="none">
              <a:solidFill>
                <a:srgbClr val="FFFFFF"/>
              </a:solidFill>
              <a:latin typeface="Sniglet"/>
              <a:ea typeface="Sniglet"/>
              <a:cs typeface="Sniglet"/>
              <a:sym typeface="Sniglet"/>
            </a:endParaRPr>
          </a:p>
          <a:p>
            <a:pPr marL="285750" marR="0" lvl="0" indent="-285750" algn="l" rtl="0">
              <a:lnSpc>
                <a:spcPct val="100000"/>
              </a:lnSpc>
              <a:spcBef>
                <a:spcPts val="0"/>
              </a:spcBef>
              <a:spcAft>
                <a:spcPts val="0"/>
              </a:spcAft>
              <a:buClr>
                <a:schemeClr val="dk1"/>
              </a:buClr>
              <a:buSzPts val="3000"/>
              <a:buFont typeface="Noto Sans Symbols"/>
              <a:buChar char="❖"/>
            </a:pPr>
            <a:r>
              <a:rPr lang="en-US" sz="1800" b="0" i="0" u="none" strike="noStrike" cap="none">
                <a:solidFill>
                  <a:schemeClr val="lt1"/>
                </a:solidFill>
                <a:latin typeface="Sniglet"/>
                <a:ea typeface="Sniglet"/>
                <a:cs typeface="Sniglet"/>
                <a:sym typeface="Sniglet"/>
              </a:rPr>
              <a:t>CREDIT CARD (3% FEE)</a:t>
            </a:r>
            <a:endParaRPr sz="1800" b="0" i="0" u="none" strike="noStrike" cap="none">
              <a:solidFill>
                <a:srgbClr val="FFFFFF"/>
              </a:solidFill>
              <a:latin typeface="Sniglet"/>
              <a:ea typeface="Sniglet"/>
              <a:cs typeface="Sniglet"/>
              <a:sym typeface="Sniglet"/>
            </a:endParaRPr>
          </a:p>
          <a:p>
            <a:pPr marL="0" marR="0" lvl="0" indent="0" algn="l" rtl="0">
              <a:lnSpc>
                <a:spcPct val="100000"/>
              </a:lnSpc>
              <a:spcBef>
                <a:spcPts val="600"/>
              </a:spcBef>
              <a:spcAft>
                <a:spcPts val="0"/>
              </a:spcAft>
              <a:buClr>
                <a:schemeClr val="dk1"/>
              </a:buClr>
              <a:buSzPts val="3000"/>
              <a:buFont typeface="Sniglet"/>
              <a:buNone/>
            </a:pPr>
            <a:endParaRPr sz="1800" b="0" i="0" u="none" strike="noStrike" cap="none">
              <a:solidFill>
                <a:srgbClr val="FFFFFF"/>
              </a:solidFill>
              <a:latin typeface="Sniglet"/>
              <a:ea typeface="Sniglet"/>
              <a:cs typeface="Sniglet"/>
              <a:sym typeface="Sniglet"/>
            </a:endParaRPr>
          </a:p>
        </p:txBody>
      </p:sp>
      <p:sp>
        <p:nvSpPr>
          <p:cNvPr id="188" name="Google Shape;188;g2e2c887541a_0_3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
        <p:nvSpPr>
          <p:cNvPr id="189" name="Google Shape;189;g2e2c887541a_0_30"/>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dk1"/>
                </a:solidFill>
                <a:latin typeface="Sniglet"/>
                <a:ea typeface="Sniglet"/>
                <a:cs typeface="Sniglet"/>
                <a:sym typeface="Sniglet"/>
              </a:rPr>
              <a:t>PG. 18</a:t>
            </a:r>
            <a:endParaRPr sz="1800" b="0" i="0" u="none" strike="noStrike" cap="none">
              <a:solidFill>
                <a:schemeClr val="dk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35a5d43f68_0_28"/>
          <p:cNvSpPr txBox="1">
            <a:spLocks noGrp="1"/>
          </p:cNvSpPr>
          <p:nvPr>
            <p:ph type="title"/>
          </p:nvPr>
        </p:nvSpPr>
        <p:spPr>
          <a:xfrm rot="161729">
            <a:off x="922112" y="875635"/>
            <a:ext cx="7029878" cy="3069679"/>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7800"/>
              <a:t>all donations are military donations</a:t>
            </a:r>
            <a:endParaRPr sz="7800"/>
          </a:p>
        </p:txBody>
      </p:sp>
      <p:sp>
        <p:nvSpPr>
          <p:cNvPr id="195" name="Google Shape;195;g135a5d43f68_0_2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
        <p:nvSpPr>
          <p:cNvPr id="196" name="Google Shape;196;g135a5d43f68_0_28"/>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dk1"/>
                </a:solidFill>
                <a:latin typeface="Sniglet"/>
                <a:ea typeface="Sniglet"/>
                <a:cs typeface="Sniglet"/>
                <a:sym typeface="Sniglet"/>
              </a:rPr>
              <a:t>PG. 20</a:t>
            </a:r>
            <a:endParaRPr sz="1800" b="0" i="0" u="none" strike="noStrike" cap="none">
              <a:solidFill>
                <a:schemeClr val="dk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
        <p:nvSpPr>
          <p:cNvPr id="202" name="Google Shape;202;p5"/>
          <p:cNvSpPr txBox="1"/>
          <p:nvPr/>
        </p:nvSpPr>
        <p:spPr>
          <a:xfrm>
            <a:off x="962325" y="1731225"/>
            <a:ext cx="7225500" cy="2447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Sniglet"/>
                <a:ea typeface="Sniglet"/>
                <a:cs typeface="Sniglet"/>
                <a:sym typeface="Sniglet"/>
              </a:rPr>
              <a:t>SCOUT</a:t>
            </a:r>
            <a:r>
              <a:rPr lang="en-US" sz="2100">
                <a:solidFill>
                  <a:schemeClr val="dk1"/>
                </a:solidFill>
                <a:latin typeface="Sniglet"/>
                <a:ea typeface="Sniglet"/>
                <a:cs typeface="Sniglet"/>
                <a:sym typeface="Sniglet"/>
              </a:rPr>
              <a:t>ING</a:t>
            </a:r>
            <a:r>
              <a:rPr lang="en-US" sz="2100" b="0" i="0" u="none" strike="noStrike" cap="none">
                <a:solidFill>
                  <a:schemeClr val="dk1"/>
                </a:solidFill>
                <a:latin typeface="Sniglet"/>
                <a:ea typeface="Sniglet"/>
                <a:cs typeface="Sniglet"/>
                <a:sym typeface="Sniglet"/>
              </a:rPr>
              <a:t> AMERICA POLICY:</a:t>
            </a:r>
            <a:endParaRPr sz="2100" b="0" i="0" u="none" strike="noStrike" cap="none">
              <a:solidFill>
                <a:schemeClr val="dk1"/>
              </a:solidFill>
              <a:latin typeface="Sniglet"/>
              <a:ea typeface="Sniglet"/>
              <a:cs typeface="Sniglet"/>
              <a:sym typeface="Sniglet"/>
            </a:endParaRPr>
          </a:p>
          <a:p>
            <a:pPr marL="45720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Sniglet"/>
                <a:ea typeface="Sniglet"/>
                <a:cs typeface="Sniglet"/>
                <a:sym typeface="Sniglet"/>
              </a:rPr>
              <a:t>“At no time are units permitted to solicit contributions for unit programs.”</a:t>
            </a:r>
            <a:endParaRPr sz="2100" b="0" i="0" u="none" strike="noStrike" cap="none">
              <a:solidFill>
                <a:schemeClr val="dk1"/>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Sniglet"/>
                <a:ea typeface="Sniglet"/>
                <a:cs typeface="Sniglet"/>
                <a:sym typeface="Sniglet"/>
              </a:rPr>
              <a:t>COLLECTING DONATIONS TO BENEFIT THE UNIT IS AGAINST </a:t>
            </a:r>
            <a:r>
              <a:rPr lang="en-US" sz="2100">
                <a:solidFill>
                  <a:schemeClr val="dk1"/>
                </a:solidFill>
                <a:latin typeface="Sniglet"/>
                <a:ea typeface="Sniglet"/>
                <a:cs typeface="Sniglet"/>
                <a:sym typeface="Sniglet"/>
              </a:rPr>
              <a:t>SCOUTING AMERICA</a:t>
            </a:r>
            <a:r>
              <a:rPr lang="en-US" sz="2100" b="0" i="0" u="none" strike="noStrike" cap="none">
                <a:solidFill>
                  <a:schemeClr val="dk1"/>
                </a:solidFill>
                <a:latin typeface="Sniglet"/>
                <a:ea typeface="Sniglet"/>
                <a:cs typeface="Sniglet"/>
                <a:sym typeface="Sniglet"/>
              </a:rPr>
              <a:t> POLICY AND IS CAUSE TO REVOKE THE UNIT’S CHARTER.</a:t>
            </a:r>
            <a:endParaRPr sz="2100" b="0" i="0" u="none" strike="noStrike" cap="none">
              <a:solidFill>
                <a:schemeClr val="dk1"/>
              </a:solidFill>
              <a:latin typeface="Sniglet"/>
              <a:ea typeface="Sniglet"/>
              <a:cs typeface="Sniglet"/>
              <a:sym typeface="Sniglet"/>
            </a:endParaRPr>
          </a:p>
        </p:txBody>
      </p:sp>
      <p:sp>
        <p:nvSpPr>
          <p:cNvPr id="203" name="Google Shape;203;p5"/>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dk1"/>
                </a:solidFill>
                <a:latin typeface="Sniglet"/>
                <a:ea typeface="Sniglet"/>
                <a:cs typeface="Sniglet"/>
                <a:sym typeface="Sniglet"/>
              </a:rPr>
              <a:t>PG. 20</a:t>
            </a:r>
            <a:endParaRPr sz="1800" b="0" i="0" u="none" strike="noStrike" cap="none">
              <a:solidFill>
                <a:schemeClr val="dk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pic>
        <p:nvPicPr>
          <p:cNvPr id="204" name="Google Shape;204;p5" title="Scouting America-Logo-4c-BC.png"/>
          <p:cNvPicPr preferRelativeResize="0"/>
          <p:nvPr/>
        </p:nvPicPr>
        <p:blipFill>
          <a:blip r:embed="rId3">
            <a:alphaModFix/>
          </a:blip>
          <a:stretch>
            <a:fillRect/>
          </a:stretch>
        </p:blipFill>
        <p:spPr>
          <a:xfrm>
            <a:off x="2712675" y="987225"/>
            <a:ext cx="3804774" cy="588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Shape 62"/>
        <p:cNvGrpSpPr/>
        <p:nvPr/>
      </p:nvGrpSpPr>
      <p:grpSpPr>
        <a:xfrm>
          <a:off x="0" y="0"/>
          <a:ext cx="0" cy="0"/>
          <a:chOff x="0" y="0"/>
          <a:chExt cx="0" cy="0"/>
        </a:xfrm>
      </p:grpSpPr>
      <p:sp>
        <p:nvSpPr>
          <p:cNvPr id="63" name="Google Shape;63;p2"/>
          <p:cNvSpPr txBox="1">
            <a:spLocks noGrp="1"/>
          </p:cNvSpPr>
          <p:nvPr>
            <p:ph type="title"/>
          </p:nvPr>
        </p:nvSpPr>
        <p:spPr>
          <a:xfrm rot="161729">
            <a:off x="976261" y="876906"/>
            <a:ext cx="7029878" cy="760139"/>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WHY SELL POPCORN?</a:t>
            </a:r>
            <a:endParaRPr/>
          </a:p>
        </p:txBody>
      </p:sp>
      <p:sp>
        <p:nvSpPr>
          <p:cNvPr id="64" name="Google Shape;64;p2"/>
          <p:cNvSpPr txBox="1">
            <a:spLocks noGrp="1"/>
          </p:cNvSpPr>
          <p:nvPr>
            <p:ph type="body" idx="2"/>
          </p:nvPr>
        </p:nvSpPr>
        <p:spPr>
          <a:xfrm>
            <a:off x="917575" y="1474250"/>
            <a:ext cx="3153600" cy="269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200"/>
              <a:buNone/>
            </a:pPr>
            <a:endParaRPr sz="1200">
              <a:solidFill>
                <a:srgbClr val="000000"/>
              </a:solidFill>
            </a:endParaRPr>
          </a:p>
          <a:p>
            <a:pPr marL="228600" lvl="0" indent="-228600" algn="l" rtl="0">
              <a:lnSpc>
                <a:spcPct val="100000"/>
              </a:lnSpc>
              <a:spcBef>
                <a:spcPts val="600"/>
              </a:spcBef>
              <a:spcAft>
                <a:spcPts val="0"/>
              </a:spcAft>
              <a:buClr>
                <a:schemeClr val="dk1"/>
              </a:buClr>
              <a:buSzPts val="1100"/>
              <a:buFont typeface="Arial"/>
              <a:buAutoNum type="arabicPeriod"/>
            </a:pPr>
            <a:r>
              <a:rPr lang="en-US" sz="1200">
                <a:solidFill>
                  <a:srgbClr val="000000"/>
                </a:solidFill>
              </a:rPr>
              <a:t>HELPS PAY FOR DUES &amp; REGISTRATION</a:t>
            </a:r>
            <a:endParaRPr/>
          </a:p>
          <a:p>
            <a:pPr marL="228600" lvl="0" indent="-228600" algn="l" rtl="0">
              <a:lnSpc>
                <a:spcPct val="100000"/>
              </a:lnSpc>
              <a:spcBef>
                <a:spcPts val="600"/>
              </a:spcBef>
              <a:spcAft>
                <a:spcPts val="0"/>
              </a:spcAft>
              <a:buClr>
                <a:schemeClr val="dk1"/>
              </a:buClr>
              <a:buSzPts val="1100"/>
              <a:buFont typeface="Arial"/>
              <a:buAutoNum type="arabicPeriod"/>
            </a:pPr>
            <a:r>
              <a:rPr lang="en-US" sz="1200">
                <a:solidFill>
                  <a:srgbClr val="000000"/>
                </a:solidFill>
              </a:rPr>
              <a:t>HELPS BUY COOL THINGS FOR YOUR UNIT</a:t>
            </a:r>
            <a:endParaRPr/>
          </a:p>
          <a:p>
            <a:pPr marL="228600" lvl="0" indent="-228600" algn="l" rtl="0">
              <a:lnSpc>
                <a:spcPct val="100000"/>
              </a:lnSpc>
              <a:spcBef>
                <a:spcPts val="600"/>
              </a:spcBef>
              <a:spcAft>
                <a:spcPts val="0"/>
              </a:spcAft>
              <a:buClr>
                <a:schemeClr val="dk1"/>
              </a:buClr>
              <a:buSzPts val="1100"/>
              <a:buFont typeface="Arial"/>
              <a:buAutoNum type="arabicPeriod"/>
            </a:pPr>
            <a:r>
              <a:rPr lang="en-US" sz="1200">
                <a:solidFill>
                  <a:srgbClr val="000000"/>
                </a:solidFill>
              </a:rPr>
              <a:t>HELPS A SCOUT DEVELOP PEOPLE SKILLS</a:t>
            </a:r>
            <a:endParaRPr/>
          </a:p>
          <a:p>
            <a:pPr marL="228600" lvl="0" indent="-228600" algn="l" rtl="0">
              <a:lnSpc>
                <a:spcPct val="100000"/>
              </a:lnSpc>
              <a:spcBef>
                <a:spcPts val="600"/>
              </a:spcBef>
              <a:spcAft>
                <a:spcPts val="0"/>
              </a:spcAft>
              <a:buClr>
                <a:schemeClr val="dk1"/>
              </a:buClr>
              <a:buSzPts val="1100"/>
              <a:buFont typeface="Arial"/>
              <a:buAutoNum type="arabicPeriod"/>
            </a:pPr>
            <a:r>
              <a:rPr lang="en-US" sz="1200">
                <a:solidFill>
                  <a:srgbClr val="000000"/>
                </a:solidFill>
              </a:rPr>
              <a:t>HELPS WITH ADVANCEMENT &amp; MERIT BADGES</a:t>
            </a:r>
            <a:endParaRPr/>
          </a:p>
          <a:p>
            <a:pPr marL="228600" lvl="0" indent="-228600" algn="l" rtl="0">
              <a:lnSpc>
                <a:spcPct val="100000"/>
              </a:lnSpc>
              <a:spcBef>
                <a:spcPts val="600"/>
              </a:spcBef>
              <a:spcAft>
                <a:spcPts val="0"/>
              </a:spcAft>
              <a:buClr>
                <a:schemeClr val="dk1"/>
              </a:buClr>
              <a:buSzPts val="1100"/>
              <a:buFont typeface="Arial"/>
              <a:buAutoNum type="arabicPeriod"/>
            </a:pPr>
            <a:r>
              <a:rPr lang="en-US" sz="1200">
                <a:solidFill>
                  <a:srgbClr val="000000"/>
                </a:solidFill>
              </a:rPr>
              <a:t>YOU GET COOOOOOL PRIZES!!!</a:t>
            </a:r>
            <a:endParaRPr/>
          </a:p>
          <a:p>
            <a:pPr marL="228600" lvl="0" indent="-228600" algn="l" rtl="0">
              <a:lnSpc>
                <a:spcPct val="100000"/>
              </a:lnSpc>
              <a:spcBef>
                <a:spcPts val="600"/>
              </a:spcBef>
              <a:spcAft>
                <a:spcPts val="0"/>
              </a:spcAft>
              <a:buClr>
                <a:schemeClr val="dk1"/>
              </a:buClr>
              <a:buSzPts val="1100"/>
              <a:buFont typeface="Arial"/>
              <a:buAutoNum type="arabicPeriod"/>
            </a:pPr>
            <a:r>
              <a:rPr lang="en-US" sz="1200">
                <a:solidFill>
                  <a:srgbClr val="000000"/>
                </a:solidFill>
              </a:rPr>
              <a:t>YOU LOOK COOL IN UNIFORM</a:t>
            </a:r>
            <a:endParaRPr/>
          </a:p>
          <a:p>
            <a:pPr marL="228600" lvl="0" indent="-228600" algn="l" rtl="0">
              <a:lnSpc>
                <a:spcPct val="100000"/>
              </a:lnSpc>
              <a:spcBef>
                <a:spcPts val="600"/>
              </a:spcBef>
              <a:spcAft>
                <a:spcPts val="0"/>
              </a:spcAft>
              <a:buClr>
                <a:schemeClr val="dk1"/>
              </a:buClr>
              <a:buSzPts val="1100"/>
              <a:buFont typeface="Arial"/>
              <a:buAutoNum type="arabicPeriod"/>
            </a:pPr>
            <a:r>
              <a:rPr lang="en-US" sz="1200">
                <a:solidFill>
                  <a:srgbClr val="000000"/>
                </a:solidFill>
              </a:rPr>
              <a:t>YOU CAN ATTRACT OTHER COOL KIDS TO JOIN SCOUTS TOO!</a:t>
            </a:r>
            <a:endParaRPr sz="1200">
              <a:solidFill>
                <a:srgbClr val="000000"/>
              </a:solidFill>
            </a:endParaRPr>
          </a:p>
          <a:p>
            <a:pPr marL="228600" lvl="0" indent="-228600" algn="l" rtl="0">
              <a:lnSpc>
                <a:spcPct val="100000"/>
              </a:lnSpc>
              <a:spcBef>
                <a:spcPts val="600"/>
              </a:spcBef>
              <a:spcAft>
                <a:spcPts val="0"/>
              </a:spcAft>
              <a:buClr>
                <a:srgbClr val="000000"/>
              </a:buClr>
              <a:buSzPts val="1200"/>
              <a:buAutoNum type="arabicPeriod"/>
            </a:pPr>
            <a:r>
              <a:rPr lang="en-US" sz="1200">
                <a:solidFill>
                  <a:srgbClr val="000000"/>
                </a:solidFill>
              </a:rPr>
              <a:t>SUPPORT LOCAL SCOUTING</a:t>
            </a:r>
            <a:endParaRPr sz="1200">
              <a:solidFill>
                <a:srgbClr val="000000"/>
              </a:solidFill>
            </a:endParaRPr>
          </a:p>
          <a:p>
            <a:pPr marL="0" lvl="0" indent="0" algn="l" rtl="0">
              <a:lnSpc>
                <a:spcPct val="100000"/>
              </a:lnSpc>
              <a:spcBef>
                <a:spcPts val="600"/>
              </a:spcBef>
              <a:spcAft>
                <a:spcPts val="0"/>
              </a:spcAft>
              <a:buClr>
                <a:schemeClr val="dk1"/>
              </a:buClr>
              <a:buSzPts val="1100"/>
              <a:buFont typeface="Arial"/>
              <a:buNone/>
            </a:pPr>
            <a:endParaRPr sz="1200">
              <a:solidFill>
                <a:srgbClr val="000000"/>
              </a:solidFill>
            </a:endParaRPr>
          </a:p>
          <a:p>
            <a:pPr marL="0" lvl="0" indent="0" algn="l" rtl="0">
              <a:lnSpc>
                <a:spcPct val="100000"/>
              </a:lnSpc>
              <a:spcBef>
                <a:spcPts val="600"/>
              </a:spcBef>
              <a:spcAft>
                <a:spcPts val="0"/>
              </a:spcAft>
              <a:buClr>
                <a:schemeClr val="dk1"/>
              </a:buClr>
              <a:buSzPts val="1100"/>
              <a:buFont typeface="Arial"/>
              <a:buNone/>
            </a:pPr>
            <a:endParaRPr sz="1200">
              <a:solidFill>
                <a:srgbClr val="000000"/>
              </a:solidFill>
            </a:endParaRPr>
          </a:p>
          <a:p>
            <a:pPr marL="0" lvl="0" indent="0" algn="l" rtl="0">
              <a:lnSpc>
                <a:spcPct val="100000"/>
              </a:lnSpc>
              <a:spcBef>
                <a:spcPts val="600"/>
              </a:spcBef>
              <a:spcAft>
                <a:spcPts val="0"/>
              </a:spcAft>
              <a:buSzPts val="2200"/>
              <a:buNone/>
            </a:pPr>
            <a:endParaRPr sz="1200">
              <a:solidFill>
                <a:srgbClr val="000000"/>
              </a:solidFill>
            </a:endParaRPr>
          </a:p>
        </p:txBody>
      </p:sp>
      <p:sp>
        <p:nvSpPr>
          <p:cNvPr id="65" name="Google Shape;65;p2"/>
          <p:cNvSpPr txBox="1">
            <a:spLocks noGrp="1"/>
          </p:cNvSpPr>
          <p:nvPr>
            <p:ph type="body" idx="2"/>
          </p:nvPr>
        </p:nvSpPr>
        <p:spPr>
          <a:xfrm>
            <a:off x="4252125" y="1474250"/>
            <a:ext cx="3974400" cy="269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200"/>
              <a:buNone/>
            </a:pPr>
            <a:r>
              <a:rPr lang="en-US" sz="2000">
                <a:solidFill>
                  <a:srgbClr val="000000"/>
                </a:solidFill>
                <a:latin typeface="Bangers"/>
                <a:ea typeface="Bangers"/>
                <a:cs typeface="Bangers"/>
                <a:sym typeface="Bangers"/>
              </a:rPr>
              <a:t>HOW TO GET STARTED:</a:t>
            </a:r>
            <a:endParaRPr/>
          </a:p>
          <a:p>
            <a:pPr marL="0" lvl="0" indent="0" algn="l" rtl="0">
              <a:lnSpc>
                <a:spcPct val="100000"/>
              </a:lnSpc>
              <a:spcBef>
                <a:spcPts val="600"/>
              </a:spcBef>
              <a:spcAft>
                <a:spcPts val="0"/>
              </a:spcAft>
              <a:buSzPts val="2200"/>
              <a:buNone/>
            </a:pPr>
            <a:r>
              <a:rPr lang="en-US" sz="1200">
                <a:solidFill>
                  <a:srgbClr val="000000"/>
                </a:solidFill>
              </a:rPr>
              <a:t>SIGN UP FOR SHOW AND SELL LOCATIONS</a:t>
            </a:r>
            <a:endParaRPr sz="1200">
              <a:solidFill>
                <a:srgbClr val="000000"/>
              </a:solidFill>
            </a:endParaRPr>
          </a:p>
          <a:p>
            <a:pPr marL="0" lvl="0" indent="0" algn="l" rtl="0">
              <a:lnSpc>
                <a:spcPct val="100000"/>
              </a:lnSpc>
              <a:spcBef>
                <a:spcPts val="600"/>
              </a:spcBef>
              <a:spcAft>
                <a:spcPts val="0"/>
              </a:spcAft>
              <a:buSzPts val="2200"/>
              <a:buNone/>
            </a:pPr>
            <a:r>
              <a:rPr lang="en-US" sz="1200">
                <a:solidFill>
                  <a:srgbClr val="000000"/>
                </a:solidFill>
              </a:rPr>
              <a:t>SELL TO NEIGHBORS AND FRIENDS</a:t>
            </a:r>
            <a:endParaRPr sz="1200">
              <a:solidFill>
                <a:srgbClr val="000000"/>
              </a:solidFill>
            </a:endParaRPr>
          </a:p>
          <a:p>
            <a:pPr marL="0" lvl="0" indent="0" algn="l" rtl="0">
              <a:lnSpc>
                <a:spcPct val="100000"/>
              </a:lnSpc>
              <a:spcBef>
                <a:spcPts val="600"/>
              </a:spcBef>
              <a:spcAft>
                <a:spcPts val="0"/>
              </a:spcAft>
              <a:buSzPts val="2200"/>
              <a:buNone/>
            </a:pPr>
            <a:r>
              <a:rPr lang="en-US" sz="1200">
                <a:solidFill>
                  <a:srgbClr val="000000"/>
                </a:solidFill>
              </a:rPr>
              <a:t>SELL ONLINE (ADD SCOUTS FROM UNIT ROSTER)</a:t>
            </a:r>
            <a:endParaRPr sz="1200">
              <a:solidFill>
                <a:srgbClr val="000000"/>
              </a:solidFill>
            </a:endParaRPr>
          </a:p>
          <a:p>
            <a:pPr marL="0" lvl="0" indent="0" algn="l" rtl="0">
              <a:lnSpc>
                <a:spcPct val="100000"/>
              </a:lnSpc>
              <a:spcBef>
                <a:spcPts val="600"/>
              </a:spcBef>
              <a:spcAft>
                <a:spcPts val="0"/>
              </a:spcAft>
              <a:buSzPts val="2200"/>
              <a:buNone/>
            </a:pPr>
            <a:r>
              <a:rPr lang="en-US" sz="1200">
                <a:solidFill>
                  <a:srgbClr val="000000"/>
                </a:solidFill>
              </a:rPr>
              <a:t>IMPORTANT: READ THROUGH THE POPCORN BOOK (NOT EVERYTHING IS INCLUDED IN THIS TRAINING) </a:t>
            </a:r>
            <a:endParaRPr sz="1200">
              <a:solidFill>
                <a:srgbClr val="000000"/>
              </a:solidFill>
            </a:endParaRPr>
          </a:p>
          <a:p>
            <a:pPr marL="0" lvl="0" indent="0" algn="l" rtl="0">
              <a:lnSpc>
                <a:spcPct val="100000"/>
              </a:lnSpc>
              <a:spcBef>
                <a:spcPts val="600"/>
              </a:spcBef>
              <a:spcAft>
                <a:spcPts val="0"/>
              </a:spcAft>
              <a:buSzPts val="2200"/>
              <a:buNone/>
            </a:pPr>
            <a:endParaRPr sz="1200">
              <a:solidFill>
                <a:srgbClr val="000000"/>
              </a:solidFill>
            </a:endParaRPr>
          </a:p>
        </p:txBody>
      </p:sp>
      <p:sp>
        <p:nvSpPr>
          <p:cNvPr id="66" name="Google Shape;66;p2"/>
          <p:cNvSpPr txBox="1">
            <a:spLocks noGrp="1"/>
          </p:cNvSpPr>
          <p:nvPr>
            <p:ph type="body" idx="2"/>
          </p:nvPr>
        </p:nvSpPr>
        <p:spPr>
          <a:xfrm>
            <a:off x="917550" y="4527975"/>
            <a:ext cx="7308900" cy="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rgbClr val="000000"/>
              </a:solidFill>
            </a:endParaRPr>
          </a:p>
          <a:p>
            <a:pPr marL="0" lvl="0" indent="0" algn="l" rtl="0">
              <a:lnSpc>
                <a:spcPct val="100000"/>
              </a:lnSpc>
              <a:spcBef>
                <a:spcPts val="0"/>
              </a:spcBef>
              <a:spcAft>
                <a:spcPts val="0"/>
              </a:spcAft>
              <a:buSzPts val="2200"/>
              <a:buNone/>
            </a:pPr>
            <a:endParaRPr sz="1200">
              <a:solidFill>
                <a:srgbClr val="000000"/>
              </a:solidFill>
            </a:endParaRPr>
          </a:p>
        </p:txBody>
      </p:sp>
      <p:sp>
        <p:nvSpPr>
          <p:cNvPr id="67" name="Google Shape;67;p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504e512410_2_1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210" name="Google Shape;210;g2504e512410_2_18"/>
          <p:cNvSpPr txBox="1"/>
          <p:nvPr/>
        </p:nvSpPr>
        <p:spPr>
          <a:xfrm>
            <a:off x="962325" y="1220850"/>
            <a:ext cx="7116600" cy="2847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Sniglet"/>
                <a:ea typeface="Sniglet"/>
                <a:cs typeface="Sniglet"/>
                <a:sym typeface="Sniglet"/>
              </a:rPr>
              <a:t>IRS POLICY:</a:t>
            </a:r>
            <a:endParaRPr sz="2100" b="0" i="0" u="none" strike="noStrike" cap="none">
              <a:solidFill>
                <a:schemeClr val="dk1"/>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Sniglet"/>
                <a:ea typeface="Sniglet"/>
                <a:cs typeface="Sniglet"/>
                <a:sym typeface="Sniglet"/>
              </a:rPr>
              <a:t>THE IRS MAINTAINS A DATABASE OF ORGANIZATIONS ELIGIBLE TO RECEIVE CHARITABLE CONTRIBUTIONS (PUB 78). THERE ARE STRICT REQUIREMENTS INCLUDING FILING AN ANNUAL FORM 990.</a:t>
            </a:r>
            <a:endParaRPr sz="2100" b="0" i="0" u="none" strike="noStrike" cap="none">
              <a:solidFill>
                <a:schemeClr val="dk1"/>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Sniglet"/>
                <a:ea typeface="Sniglet"/>
                <a:cs typeface="Sniglet"/>
                <a:sym typeface="Sniglet"/>
              </a:rPr>
              <a:t>UNITS ARE </a:t>
            </a:r>
            <a:r>
              <a:rPr lang="en-US" sz="2100" b="1" i="0" u="none" strike="noStrike" cap="none">
                <a:solidFill>
                  <a:schemeClr val="dk1"/>
                </a:solidFill>
                <a:latin typeface="Sniglet"/>
                <a:ea typeface="Sniglet"/>
                <a:cs typeface="Sniglet"/>
                <a:sym typeface="Sniglet"/>
              </a:rPr>
              <a:t>NOT </a:t>
            </a:r>
            <a:r>
              <a:rPr lang="en-US" sz="2100" b="0" i="0" u="none" strike="noStrike" cap="none">
                <a:solidFill>
                  <a:schemeClr val="dk1"/>
                </a:solidFill>
                <a:latin typeface="Sniglet"/>
                <a:ea typeface="Sniglet"/>
                <a:cs typeface="Sniglet"/>
                <a:sym typeface="Sniglet"/>
              </a:rPr>
              <a:t>COVERED BY THE COUNCIL’S 501(C)(3) DETERMINATION.</a:t>
            </a:r>
            <a:endParaRPr sz="2100" b="0" i="0" u="none" strike="noStrike" cap="none">
              <a:solidFill>
                <a:schemeClr val="dk1"/>
              </a:solidFill>
              <a:latin typeface="Sniglet"/>
              <a:ea typeface="Sniglet"/>
              <a:cs typeface="Sniglet"/>
              <a:sym typeface="Sniglet"/>
            </a:endParaRPr>
          </a:p>
        </p:txBody>
      </p:sp>
      <p:sp>
        <p:nvSpPr>
          <p:cNvPr id="211" name="Google Shape;211;g2504e512410_2_18"/>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dk1"/>
                </a:solidFill>
                <a:latin typeface="Sniglet"/>
                <a:ea typeface="Sniglet"/>
                <a:cs typeface="Sniglet"/>
                <a:sym typeface="Sniglet"/>
              </a:rPr>
              <a:t>PG. 20</a:t>
            </a:r>
            <a:endParaRPr sz="1800" b="0" i="0" u="none" strike="noStrike" cap="none">
              <a:solidFill>
                <a:schemeClr val="dk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504e512410_2_2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
        <p:nvSpPr>
          <p:cNvPr id="217" name="Google Shape;217;g2504e512410_2_24"/>
          <p:cNvSpPr txBox="1"/>
          <p:nvPr/>
        </p:nvSpPr>
        <p:spPr>
          <a:xfrm>
            <a:off x="962325" y="1040250"/>
            <a:ext cx="7225500" cy="3155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Sniglet"/>
                <a:ea typeface="Sniglet"/>
                <a:cs typeface="Sniglet"/>
                <a:sym typeface="Sniglet"/>
              </a:rPr>
              <a:t>STATE LAWS:</a:t>
            </a:r>
            <a:endParaRPr sz="1900" b="0" i="0" u="none" strike="noStrike" cap="none">
              <a:solidFill>
                <a:schemeClr val="dk1"/>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niglet"/>
              <a:ea typeface="Sniglet"/>
              <a:cs typeface="Sniglet"/>
              <a:sym typeface="Sniglet"/>
            </a:endParaRPr>
          </a:p>
          <a:p>
            <a:pPr marL="457200" marR="0" lvl="0" indent="-349250" algn="l" rtl="0">
              <a:lnSpc>
                <a:spcPct val="100000"/>
              </a:lnSpc>
              <a:spcBef>
                <a:spcPts val="0"/>
              </a:spcBef>
              <a:spcAft>
                <a:spcPts val="0"/>
              </a:spcAft>
              <a:buClr>
                <a:schemeClr val="dk1"/>
              </a:buClr>
              <a:buSzPts val="1900"/>
              <a:buFont typeface="Sniglet"/>
              <a:buChar char="●"/>
            </a:pPr>
            <a:r>
              <a:rPr lang="en-US" sz="1900" b="0" i="0" u="none" strike="noStrike" cap="none">
                <a:solidFill>
                  <a:schemeClr val="dk1"/>
                </a:solidFill>
                <a:latin typeface="Sniglet"/>
                <a:ea typeface="Sniglet"/>
                <a:cs typeface="Sniglet"/>
                <a:sym typeface="Sniglet"/>
              </a:rPr>
              <a:t>NORTH CAROLINA REQUIRES A CHARITABLE SOLICITATION LICENSE ISSUED BY THE STATE OF NORTH CAROLINA DEPARTMENT OF THE SECRETARY OF STATE.</a:t>
            </a:r>
            <a:endParaRPr sz="1900" b="0" i="0" u="none" strike="noStrike" cap="none">
              <a:solidFill>
                <a:schemeClr val="dk1"/>
              </a:solidFill>
              <a:latin typeface="Sniglet"/>
              <a:ea typeface="Sniglet"/>
              <a:cs typeface="Sniglet"/>
              <a:sym typeface="Sniglet"/>
            </a:endParaRPr>
          </a:p>
          <a:p>
            <a:pPr marL="457200" marR="0" lvl="0" indent="-349250" algn="l" rtl="0">
              <a:lnSpc>
                <a:spcPct val="100000"/>
              </a:lnSpc>
              <a:spcBef>
                <a:spcPts val="0"/>
              </a:spcBef>
              <a:spcAft>
                <a:spcPts val="0"/>
              </a:spcAft>
              <a:buClr>
                <a:schemeClr val="dk1"/>
              </a:buClr>
              <a:buSzPts val="1900"/>
              <a:buFont typeface="Sniglet"/>
              <a:buChar char="●"/>
            </a:pPr>
            <a:r>
              <a:rPr lang="en-US" sz="1900" b="0" i="0" u="none" strike="noStrike" cap="none">
                <a:solidFill>
                  <a:schemeClr val="dk1"/>
                </a:solidFill>
                <a:latin typeface="Sniglet"/>
                <a:ea typeface="Sniglet"/>
                <a:cs typeface="Sniglet"/>
                <a:sym typeface="Sniglet"/>
              </a:rPr>
              <a:t>VIRGINIA’S SOLICITATION OF CONTRIBUTIONS LAW REQUIRES REGISTRATION WITH THE COMMONWEALTH OF VIRGINIA DEPARTMENT OF AGRICULTURE AND CONSUMER SERVICES.</a:t>
            </a:r>
            <a:endParaRPr sz="1900" b="0" i="0" u="none" strike="noStrike" cap="none">
              <a:solidFill>
                <a:schemeClr val="dk1"/>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Sniglet"/>
                <a:ea typeface="Sniglet"/>
                <a:cs typeface="Sniglet"/>
                <a:sym typeface="Sniglet"/>
              </a:rPr>
              <a:t>TIDEWATER COUNCIL’S LICENSES ARE </a:t>
            </a:r>
            <a:r>
              <a:rPr lang="en-US" sz="1900" b="1" i="0" u="none" strike="noStrike" cap="none">
                <a:solidFill>
                  <a:schemeClr val="dk1"/>
                </a:solidFill>
                <a:latin typeface="Sniglet"/>
                <a:ea typeface="Sniglet"/>
                <a:cs typeface="Sniglet"/>
                <a:sym typeface="Sniglet"/>
              </a:rPr>
              <a:t>NOT </a:t>
            </a:r>
            <a:r>
              <a:rPr lang="en-US" sz="1900" b="0" i="0" u="none" strike="noStrike" cap="none">
                <a:solidFill>
                  <a:schemeClr val="dk1"/>
                </a:solidFill>
                <a:latin typeface="Sniglet"/>
                <a:ea typeface="Sniglet"/>
                <a:cs typeface="Sniglet"/>
                <a:sym typeface="Sniglet"/>
              </a:rPr>
              <a:t>TRANSFERABLE TO UNITS.</a:t>
            </a:r>
            <a:endParaRPr sz="1900" b="0" i="0" u="none" strike="noStrike" cap="none">
              <a:solidFill>
                <a:schemeClr val="dk1"/>
              </a:solidFill>
              <a:latin typeface="Sniglet"/>
              <a:ea typeface="Sniglet"/>
              <a:cs typeface="Sniglet"/>
              <a:sym typeface="Sniglet"/>
            </a:endParaRPr>
          </a:p>
        </p:txBody>
      </p:sp>
      <p:sp>
        <p:nvSpPr>
          <p:cNvPr id="218" name="Google Shape;218;g2504e512410_2_24"/>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dk1"/>
                </a:solidFill>
                <a:latin typeface="Sniglet"/>
                <a:ea typeface="Sniglet"/>
                <a:cs typeface="Sniglet"/>
                <a:sym typeface="Sniglet"/>
              </a:rPr>
              <a:t>PG. 20</a:t>
            </a:r>
            <a:endParaRPr sz="1800" b="0" i="0" u="none" strike="noStrike" cap="none">
              <a:solidFill>
                <a:schemeClr val="dk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504e512410_2_3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
        <p:nvSpPr>
          <p:cNvPr id="224" name="Google Shape;224;g2504e512410_2_30"/>
          <p:cNvSpPr txBox="1"/>
          <p:nvPr/>
        </p:nvSpPr>
        <p:spPr>
          <a:xfrm>
            <a:off x="1004150" y="1801925"/>
            <a:ext cx="4189500" cy="212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Sniglet"/>
                <a:ea typeface="Sniglet"/>
                <a:cs typeface="Sniglet"/>
                <a:sym typeface="Sniglet"/>
              </a:rPr>
              <a:t>THROUGH MILITARY DONATIONS, SCOUTS ARE NOT SOLICITING CONTRIBUTIONS.</a:t>
            </a:r>
            <a:endParaRPr sz="2100" b="0" i="0" u="none" strike="noStrike" cap="none">
              <a:solidFill>
                <a:schemeClr val="dk1"/>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Sniglet"/>
                <a:ea typeface="Sniglet"/>
                <a:cs typeface="Sniglet"/>
                <a:sym typeface="Sniglet"/>
              </a:rPr>
              <a:t>THEY ARE SELLING PRODUCT AND EARNING A SALES COMMISSION.</a:t>
            </a:r>
            <a:endParaRPr sz="2100" b="0" i="0" u="none" strike="noStrike" cap="none">
              <a:solidFill>
                <a:schemeClr val="dk1"/>
              </a:solidFill>
              <a:latin typeface="Sniglet"/>
              <a:ea typeface="Sniglet"/>
              <a:cs typeface="Sniglet"/>
              <a:sym typeface="Sniglet"/>
            </a:endParaRPr>
          </a:p>
        </p:txBody>
      </p:sp>
      <p:sp>
        <p:nvSpPr>
          <p:cNvPr id="225" name="Google Shape;225;g2504e512410_2_30"/>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dk1"/>
                </a:solidFill>
                <a:latin typeface="Sniglet"/>
                <a:ea typeface="Sniglet"/>
                <a:cs typeface="Sniglet"/>
                <a:sym typeface="Sniglet"/>
              </a:rPr>
              <a:t>PG. 37</a:t>
            </a:r>
            <a:endParaRPr sz="1800" b="0" i="0" u="none" strike="noStrike" cap="none">
              <a:solidFill>
                <a:schemeClr val="dk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pic>
        <p:nvPicPr>
          <p:cNvPr id="226" name="Google Shape;226;g2504e512410_2_30"/>
          <p:cNvPicPr preferRelativeResize="0"/>
          <p:nvPr/>
        </p:nvPicPr>
        <p:blipFill>
          <a:blip r:embed="rId3">
            <a:alphaModFix/>
          </a:blip>
          <a:stretch>
            <a:fillRect/>
          </a:stretch>
        </p:blipFill>
        <p:spPr>
          <a:xfrm rot="-5400000">
            <a:off x="4701600" y="1657875"/>
            <a:ext cx="3321274" cy="2117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504e512410_2_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
        <p:nvSpPr>
          <p:cNvPr id="232" name="Google Shape;232;g2504e512410_2_1"/>
          <p:cNvSpPr txBox="1"/>
          <p:nvPr/>
        </p:nvSpPr>
        <p:spPr>
          <a:xfrm>
            <a:off x="1049625" y="1410475"/>
            <a:ext cx="6883200" cy="264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Sniglet"/>
                <a:ea typeface="Sniglet"/>
                <a:cs typeface="Sniglet"/>
                <a:sym typeface="Sniglet"/>
              </a:rPr>
              <a:t>LIKE ALL OTHER SALES, DONATION AMOUNTS COUNT TOWARD PRIZES.</a:t>
            </a:r>
            <a:endParaRPr sz="2100" b="0" i="0" u="none" strike="noStrike" cap="none">
              <a:solidFill>
                <a:schemeClr val="dk1"/>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Sniglet"/>
              <a:ea typeface="Sniglet"/>
              <a:cs typeface="Sniglet"/>
              <a:sym typeface="Sniglet"/>
            </a:endParaRPr>
          </a:p>
          <a:p>
            <a:pPr marL="45720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Sniglet"/>
                <a:ea typeface="Sniglet"/>
                <a:cs typeface="Sniglet"/>
                <a:sym typeface="Sniglet"/>
              </a:rPr>
              <a:t>EXAMPLE: IF A SCOUT SELLS $7</a:t>
            </a:r>
            <a:r>
              <a:rPr lang="en-US" sz="2100">
                <a:solidFill>
                  <a:schemeClr val="dk1"/>
                </a:solidFill>
                <a:latin typeface="Sniglet"/>
                <a:ea typeface="Sniglet"/>
                <a:cs typeface="Sniglet"/>
                <a:sym typeface="Sniglet"/>
              </a:rPr>
              <a:t>50</a:t>
            </a:r>
            <a:r>
              <a:rPr lang="en-US" sz="2100" b="0" i="0" u="none" strike="noStrike" cap="none">
                <a:solidFill>
                  <a:schemeClr val="dk1"/>
                </a:solidFill>
                <a:latin typeface="Sniglet"/>
                <a:ea typeface="Sniglet"/>
                <a:cs typeface="Sniglet"/>
                <a:sym typeface="Sniglet"/>
              </a:rPr>
              <a:t> AND HAS $</a:t>
            </a:r>
            <a:r>
              <a:rPr lang="en-US" sz="2100">
                <a:solidFill>
                  <a:schemeClr val="dk1"/>
                </a:solidFill>
                <a:latin typeface="Sniglet"/>
                <a:ea typeface="Sniglet"/>
                <a:cs typeface="Sniglet"/>
                <a:sym typeface="Sniglet"/>
              </a:rPr>
              <a:t>375</a:t>
            </a:r>
            <a:r>
              <a:rPr lang="en-US" sz="2100" b="0" i="0" u="none" strike="noStrike" cap="none">
                <a:solidFill>
                  <a:schemeClr val="dk1"/>
                </a:solidFill>
                <a:latin typeface="Sniglet"/>
                <a:ea typeface="Sniglet"/>
                <a:cs typeface="Sniglet"/>
                <a:sym typeface="Sniglet"/>
              </a:rPr>
              <a:t> IN DONATIONS, THEY QUALIFY FOR THE $1,</a:t>
            </a:r>
            <a:r>
              <a:rPr lang="en-US" sz="2100">
                <a:solidFill>
                  <a:schemeClr val="dk1"/>
                </a:solidFill>
                <a:latin typeface="Sniglet"/>
                <a:ea typeface="Sniglet"/>
                <a:cs typeface="Sniglet"/>
                <a:sym typeface="Sniglet"/>
              </a:rPr>
              <a:t>125</a:t>
            </a:r>
            <a:r>
              <a:rPr lang="en-US" sz="2100" b="0" i="0" u="none" strike="noStrike" cap="none">
                <a:solidFill>
                  <a:schemeClr val="dk1"/>
                </a:solidFill>
                <a:latin typeface="Sniglet"/>
                <a:ea typeface="Sniglet"/>
                <a:cs typeface="Sniglet"/>
                <a:sym typeface="Sniglet"/>
              </a:rPr>
              <a:t> PRIZE*</a:t>
            </a:r>
            <a:endParaRPr sz="2100" b="0" i="0" u="none" strike="noStrike" cap="none">
              <a:solidFill>
                <a:schemeClr val="dk1"/>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Sniglet"/>
              <a:ea typeface="Sniglet"/>
              <a:cs typeface="Sniglet"/>
              <a:sym typeface="Sniglet"/>
            </a:endParaRPr>
          </a:p>
          <a:p>
            <a:pPr marL="7620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dk1"/>
                </a:solidFill>
                <a:latin typeface="Sniglet"/>
                <a:ea typeface="Sniglet"/>
                <a:cs typeface="Sniglet"/>
                <a:sym typeface="Sniglet"/>
              </a:rPr>
              <a:t>*RETAIL SALES COMBINED WITH DONATIONS SUBMITTED MUST MATCH THE VALUE OF THE PRIZES REQUESTED.</a:t>
            </a:r>
            <a:endParaRPr sz="1000" b="0" i="0" u="none" strike="noStrike" cap="none">
              <a:solidFill>
                <a:srgbClr val="000000"/>
              </a:solidFill>
              <a:latin typeface="Arial"/>
              <a:ea typeface="Arial"/>
              <a:cs typeface="Arial"/>
              <a:sym typeface="Arial"/>
            </a:endParaRPr>
          </a:p>
        </p:txBody>
      </p:sp>
      <p:sp>
        <p:nvSpPr>
          <p:cNvPr id="233" name="Google Shape;233;g2504e512410_2_1"/>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dk1"/>
                </a:solidFill>
                <a:latin typeface="Sniglet"/>
                <a:ea typeface="Sniglet"/>
                <a:cs typeface="Sniglet"/>
                <a:sym typeface="Sniglet"/>
              </a:rPr>
              <a:t>PG. 20</a:t>
            </a:r>
            <a:endParaRPr sz="1800" b="0" i="0" u="none" strike="noStrike" cap="none">
              <a:solidFill>
                <a:schemeClr val="dk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504e512410_2_3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
        <p:nvSpPr>
          <p:cNvPr id="239" name="Google Shape;239;g2504e512410_2_37"/>
          <p:cNvSpPr txBox="1"/>
          <p:nvPr/>
        </p:nvSpPr>
        <p:spPr>
          <a:xfrm>
            <a:off x="775550" y="1090825"/>
            <a:ext cx="3997200" cy="341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Sniglet"/>
                <a:ea typeface="Sniglet"/>
                <a:cs typeface="Sniglet"/>
                <a:sym typeface="Sniglet"/>
              </a:rPr>
              <a:t>MILITARY DONATIONS HELP THE COUNCIL MANAGE INVENTORY.</a:t>
            </a:r>
            <a:endParaRPr sz="2100" b="0" i="0" u="none" strike="noStrike" cap="none">
              <a:solidFill>
                <a:schemeClr val="dk1"/>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Sniglet"/>
                <a:ea typeface="Sniglet"/>
                <a:cs typeface="Sniglet"/>
                <a:sym typeface="Sniglet"/>
              </a:rPr>
              <a:t>THAT ALLOWS THE COUNCIL TO:</a:t>
            </a:r>
            <a:endParaRPr sz="2100" b="0" i="0" u="none" strike="noStrike" cap="none">
              <a:solidFill>
                <a:schemeClr val="dk1"/>
              </a:solidFill>
              <a:latin typeface="Sniglet"/>
              <a:ea typeface="Sniglet"/>
              <a:cs typeface="Sniglet"/>
              <a:sym typeface="Sniglet"/>
            </a:endParaRPr>
          </a:p>
          <a:p>
            <a:pPr marL="457200" marR="0" lvl="0" indent="-361950" algn="l" rtl="0">
              <a:lnSpc>
                <a:spcPct val="100000"/>
              </a:lnSpc>
              <a:spcBef>
                <a:spcPts val="0"/>
              </a:spcBef>
              <a:spcAft>
                <a:spcPts val="0"/>
              </a:spcAft>
              <a:buClr>
                <a:schemeClr val="dk1"/>
              </a:buClr>
              <a:buSzPts val="2100"/>
              <a:buFont typeface="Sniglet"/>
              <a:buChar char="●"/>
            </a:pPr>
            <a:r>
              <a:rPr lang="en-US" sz="2100" b="0" i="0" u="none" strike="noStrike" cap="none">
                <a:solidFill>
                  <a:schemeClr val="dk1"/>
                </a:solidFill>
                <a:latin typeface="Sniglet"/>
                <a:ea typeface="Sniglet"/>
                <a:cs typeface="Sniglet"/>
                <a:sym typeface="Sniglet"/>
              </a:rPr>
              <a:t>ACCEPT RETURNS</a:t>
            </a:r>
            <a:endParaRPr sz="2100" b="0" i="0" u="none" strike="noStrike" cap="none">
              <a:solidFill>
                <a:schemeClr val="dk1"/>
              </a:solidFill>
              <a:latin typeface="Sniglet"/>
              <a:ea typeface="Sniglet"/>
              <a:cs typeface="Sniglet"/>
              <a:sym typeface="Sniglet"/>
            </a:endParaRPr>
          </a:p>
          <a:p>
            <a:pPr marL="457200" marR="0" lvl="0" indent="-361950" algn="l" rtl="0">
              <a:lnSpc>
                <a:spcPct val="100000"/>
              </a:lnSpc>
              <a:spcBef>
                <a:spcPts val="0"/>
              </a:spcBef>
              <a:spcAft>
                <a:spcPts val="0"/>
              </a:spcAft>
              <a:buClr>
                <a:schemeClr val="dk1"/>
              </a:buClr>
              <a:buSzPts val="2100"/>
              <a:buFont typeface="Sniglet"/>
              <a:buChar char="●"/>
            </a:pPr>
            <a:r>
              <a:rPr lang="en-US" sz="2100" b="0" i="0" u="none" strike="noStrike" cap="none">
                <a:solidFill>
                  <a:schemeClr val="dk1"/>
                </a:solidFill>
                <a:latin typeface="Sniglet"/>
                <a:ea typeface="Sniglet"/>
                <a:cs typeface="Sniglet"/>
                <a:sym typeface="Sniglet"/>
              </a:rPr>
              <a:t>KEEP COMMISSIONS HIGH</a:t>
            </a:r>
            <a:endParaRPr sz="2100" b="0" i="0" u="none" strike="noStrike" cap="none">
              <a:solidFill>
                <a:schemeClr val="dk1"/>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Sniglet"/>
                <a:ea typeface="Sniglet"/>
                <a:cs typeface="Sniglet"/>
                <a:sym typeface="Sniglet"/>
              </a:rPr>
              <a:t>TIDEWATER COUNCIL CANNOT RETURN POPCORN TO PECATONICA RIVER POPCORN</a:t>
            </a:r>
            <a:endParaRPr sz="2100" b="0" i="0" u="none" strike="noStrike" cap="none">
              <a:solidFill>
                <a:schemeClr val="dk1"/>
              </a:solidFill>
              <a:latin typeface="Sniglet"/>
              <a:ea typeface="Sniglet"/>
              <a:cs typeface="Sniglet"/>
              <a:sym typeface="Sniglet"/>
            </a:endParaRPr>
          </a:p>
        </p:txBody>
      </p:sp>
      <p:sp>
        <p:nvSpPr>
          <p:cNvPr id="240" name="Google Shape;240;g2504e512410_2_37"/>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dk1"/>
                </a:solidFill>
                <a:latin typeface="Sniglet"/>
                <a:ea typeface="Sniglet"/>
                <a:cs typeface="Sniglet"/>
                <a:sym typeface="Sniglet"/>
              </a:rPr>
              <a:t>PG. 20</a:t>
            </a:r>
            <a:endParaRPr sz="1800" b="0" i="0" u="none" strike="noStrike" cap="none">
              <a:solidFill>
                <a:schemeClr val="dk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pic>
        <p:nvPicPr>
          <p:cNvPr id="241" name="Google Shape;241;g2504e512410_2_37" title="ScoutPopcornDonation-2.jpg"/>
          <p:cNvPicPr preferRelativeResize="0"/>
          <p:nvPr/>
        </p:nvPicPr>
        <p:blipFill>
          <a:blip r:embed="rId3">
            <a:alphaModFix/>
          </a:blip>
          <a:stretch>
            <a:fillRect/>
          </a:stretch>
        </p:blipFill>
        <p:spPr>
          <a:xfrm>
            <a:off x="4719901" y="1426750"/>
            <a:ext cx="3345500" cy="25189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504e512410_2_7"/>
          <p:cNvSpPr txBox="1">
            <a:spLocks noGrp="1"/>
          </p:cNvSpPr>
          <p:nvPr>
            <p:ph type="title"/>
          </p:nvPr>
        </p:nvSpPr>
        <p:spPr>
          <a:xfrm rot="161729">
            <a:off x="976285" y="876908"/>
            <a:ext cx="7029878" cy="760139"/>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Military donations… why?</a:t>
            </a:r>
            <a:endParaRPr/>
          </a:p>
        </p:txBody>
      </p:sp>
      <p:sp>
        <p:nvSpPr>
          <p:cNvPr id="247" name="Google Shape;247;g2504e512410_2_7"/>
          <p:cNvSpPr txBox="1">
            <a:spLocks noGrp="1"/>
          </p:cNvSpPr>
          <p:nvPr>
            <p:ph type="body" idx="1"/>
          </p:nvPr>
        </p:nvSpPr>
        <p:spPr>
          <a:xfrm>
            <a:off x="1370625" y="3144650"/>
            <a:ext cx="6591000" cy="1198800"/>
          </a:xfrm>
          <a:prstGeom prst="rect">
            <a:avLst/>
          </a:prstGeom>
          <a:solidFill>
            <a:srgbClr val="FF8B7B"/>
          </a:solidFill>
          <a:ln>
            <a:noFill/>
          </a:ln>
        </p:spPr>
        <p:txBody>
          <a:bodyPr spcFirstLastPara="1" wrap="square" lIns="91425" tIns="91425" rIns="91425" bIns="91425" anchor="t" anchorCtr="0">
            <a:noAutofit/>
          </a:bodyPr>
          <a:lstStyle/>
          <a:p>
            <a:pPr marL="76200" lvl="0" indent="0" algn="ctr" rtl="0">
              <a:lnSpc>
                <a:spcPct val="100000"/>
              </a:lnSpc>
              <a:spcBef>
                <a:spcPts val="0"/>
              </a:spcBef>
              <a:spcAft>
                <a:spcPts val="0"/>
              </a:spcAft>
              <a:buSzPts val="2400"/>
              <a:buNone/>
            </a:pPr>
            <a:r>
              <a:rPr lang="en-US" sz="2400" b="1"/>
              <a:t>A SCOUT IS TRUSTWORTHY.</a:t>
            </a:r>
            <a:endParaRPr sz="2400" b="1"/>
          </a:p>
          <a:p>
            <a:pPr marL="76200" lvl="0" indent="0" algn="ctr" rtl="0">
              <a:lnSpc>
                <a:spcPct val="100000"/>
              </a:lnSpc>
              <a:spcBef>
                <a:spcPts val="0"/>
              </a:spcBef>
              <a:spcAft>
                <a:spcPts val="0"/>
              </a:spcAft>
              <a:buSzPts val="2400"/>
              <a:buNone/>
            </a:pPr>
            <a:r>
              <a:rPr lang="en-US" sz="2100"/>
              <a:t>AND TRUSTWORTHY LEADERS ARE THE ROLE MODELS FOR TRUSTWORTHY YOUTH.</a:t>
            </a:r>
            <a:endParaRPr sz="2100"/>
          </a:p>
          <a:p>
            <a:pPr marL="0" lvl="0" indent="0" algn="l" rtl="0">
              <a:lnSpc>
                <a:spcPct val="100000"/>
              </a:lnSpc>
              <a:spcBef>
                <a:spcPts val="0"/>
              </a:spcBef>
              <a:spcAft>
                <a:spcPts val="0"/>
              </a:spcAft>
              <a:buSzPts val="2400"/>
              <a:buNone/>
            </a:pPr>
            <a:endParaRPr sz="2400"/>
          </a:p>
          <a:p>
            <a:pPr marL="76200" lvl="0" indent="0" algn="l" rtl="0">
              <a:lnSpc>
                <a:spcPct val="100000"/>
              </a:lnSpc>
              <a:spcBef>
                <a:spcPts val="0"/>
              </a:spcBef>
              <a:spcAft>
                <a:spcPts val="0"/>
              </a:spcAft>
              <a:buSzPts val="2400"/>
              <a:buNone/>
            </a:pPr>
            <a:endParaRPr sz="2700"/>
          </a:p>
          <a:p>
            <a:pPr marL="76200" lvl="0" indent="0" algn="l" rtl="0">
              <a:lnSpc>
                <a:spcPct val="100000"/>
              </a:lnSpc>
              <a:spcBef>
                <a:spcPts val="0"/>
              </a:spcBef>
              <a:spcAft>
                <a:spcPts val="0"/>
              </a:spcAft>
              <a:buSzPts val="2400"/>
              <a:buNone/>
            </a:pPr>
            <a:endParaRPr sz="2400"/>
          </a:p>
          <a:p>
            <a:pPr marL="76200" lvl="0" indent="0" algn="l" rtl="0">
              <a:lnSpc>
                <a:spcPct val="100000"/>
              </a:lnSpc>
              <a:spcBef>
                <a:spcPts val="0"/>
              </a:spcBef>
              <a:spcAft>
                <a:spcPts val="0"/>
              </a:spcAft>
              <a:buSzPts val="2400"/>
              <a:buNone/>
            </a:pPr>
            <a:endParaRPr sz="2400"/>
          </a:p>
          <a:p>
            <a:pPr marL="76200" lvl="0" indent="0" algn="l" rtl="0">
              <a:lnSpc>
                <a:spcPct val="100000"/>
              </a:lnSpc>
              <a:spcBef>
                <a:spcPts val="0"/>
              </a:spcBef>
              <a:spcAft>
                <a:spcPts val="0"/>
              </a:spcAft>
              <a:buSzPts val="2400"/>
              <a:buNone/>
            </a:pPr>
            <a:endParaRPr sz="2400"/>
          </a:p>
          <a:p>
            <a:pPr marL="76200" lvl="0" indent="0" algn="l" rtl="0">
              <a:lnSpc>
                <a:spcPct val="100000"/>
              </a:lnSpc>
              <a:spcBef>
                <a:spcPts val="0"/>
              </a:spcBef>
              <a:spcAft>
                <a:spcPts val="0"/>
              </a:spcAft>
              <a:buSzPts val="2400"/>
              <a:buNone/>
            </a:pPr>
            <a:endParaRPr sz="1600"/>
          </a:p>
        </p:txBody>
      </p:sp>
      <p:sp>
        <p:nvSpPr>
          <p:cNvPr id="248" name="Google Shape;248;g2504e512410_2_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
        <p:nvSpPr>
          <p:cNvPr id="249" name="Google Shape;249;g2504e512410_2_7"/>
          <p:cNvSpPr txBox="1"/>
          <p:nvPr/>
        </p:nvSpPr>
        <p:spPr>
          <a:xfrm>
            <a:off x="962325" y="1731225"/>
            <a:ext cx="3804900" cy="1154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Sniglet"/>
                <a:ea typeface="Sniglet"/>
                <a:cs typeface="Sniglet"/>
                <a:sym typeface="Sniglet"/>
              </a:rPr>
              <a:t>DONATIONS SUPPORT SERVICE MEN AND WOMEN, AND THEIR FAMILIES, IN OUR COMMUNITY.</a:t>
            </a:r>
            <a:endParaRPr sz="2100" b="0" i="0" u="none" strike="noStrike" cap="none">
              <a:solidFill>
                <a:schemeClr val="dk1"/>
              </a:solidFill>
              <a:latin typeface="Sniglet"/>
              <a:ea typeface="Sniglet"/>
              <a:cs typeface="Sniglet"/>
              <a:sym typeface="Sniglet"/>
            </a:endParaRPr>
          </a:p>
        </p:txBody>
      </p:sp>
      <p:sp>
        <p:nvSpPr>
          <p:cNvPr id="250" name="Google Shape;250;g2504e512410_2_7"/>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dk1"/>
                </a:solidFill>
                <a:latin typeface="Sniglet"/>
                <a:ea typeface="Sniglet"/>
                <a:cs typeface="Sniglet"/>
                <a:sym typeface="Sniglet"/>
              </a:rPr>
              <a:t>PG. 20</a:t>
            </a:r>
            <a:endParaRPr sz="1800" b="0" i="0" u="none" strike="noStrike" cap="none">
              <a:solidFill>
                <a:schemeClr val="dk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pic>
        <p:nvPicPr>
          <p:cNvPr id="251" name="Google Shape;251;g2504e512410_2_7" title="ScoutPopcornDonation-11.jpg"/>
          <p:cNvPicPr preferRelativeResize="0"/>
          <p:nvPr/>
        </p:nvPicPr>
        <p:blipFill rotWithShape="1">
          <a:blip r:embed="rId3">
            <a:alphaModFix/>
          </a:blip>
          <a:srcRect t="18442" b="18182"/>
          <a:stretch/>
        </p:blipFill>
        <p:spPr>
          <a:xfrm>
            <a:off x="5222775" y="940872"/>
            <a:ext cx="2553900" cy="2158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49651"/>
        </a:solidFill>
        <a:effectLst/>
      </p:bgPr>
    </p:bg>
    <p:spTree>
      <p:nvGrpSpPr>
        <p:cNvPr id="1" name="Shape 255"/>
        <p:cNvGrpSpPr/>
        <p:nvPr/>
      </p:nvGrpSpPr>
      <p:grpSpPr>
        <a:xfrm>
          <a:off x="0" y="0"/>
          <a:ext cx="0" cy="0"/>
          <a:chOff x="0" y="0"/>
          <a:chExt cx="0" cy="0"/>
        </a:xfrm>
      </p:grpSpPr>
      <p:sp>
        <p:nvSpPr>
          <p:cNvPr id="256" name="Google Shape;256;p8"/>
          <p:cNvSpPr txBox="1">
            <a:spLocks noGrp="1"/>
          </p:cNvSpPr>
          <p:nvPr>
            <p:ph type="body" idx="1"/>
          </p:nvPr>
        </p:nvSpPr>
        <p:spPr>
          <a:xfrm>
            <a:off x="2994100" y="2161800"/>
            <a:ext cx="3244200" cy="819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600"/>
              </a:spcBef>
              <a:spcAft>
                <a:spcPts val="0"/>
              </a:spcAft>
              <a:buSzPts val="2400"/>
              <a:buNone/>
            </a:pPr>
            <a:r>
              <a:rPr lang="en-US" sz="4800"/>
              <a:t>what are the prizes?</a:t>
            </a:r>
            <a:endParaRPr sz="4800"/>
          </a:p>
        </p:txBody>
      </p:sp>
      <p:sp>
        <p:nvSpPr>
          <p:cNvPr id="257" name="Google Shape;257;p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
        <p:nvSpPr>
          <p:cNvPr id="258" name="Google Shape;258;p8"/>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lt1"/>
                </a:solidFill>
                <a:latin typeface="Sniglet"/>
                <a:ea typeface="Sniglet"/>
                <a:cs typeface="Sniglet"/>
                <a:sym typeface="Sniglet"/>
              </a:rPr>
              <a:t>PG. 21-2</a:t>
            </a:r>
            <a:r>
              <a:rPr lang="en-US" sz="1800">
                <a:solidFill>
                  <a:schemeClr val="lt1"/>
                </a:solidFill>
              </a:rPr>
              <a:t>5</a:t>
            </a:r>
            <a:endParaRPr sz="1800" b="0" i="0" u="none" strike="noStrike" cap="none">
              <a:solidFill>
                <a:schemeClr val="lt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6"/>
          <p:cNvSpPr txBox="1">
            <a:spLocks noGrp="1"/>
          </p:cNvSpPr>
          <p:nvPr>
            <p:ph type="title"/>
          </p:nvPr>
        </p:nvSpPr>
        <p:spPr>
          <a:xfrm rot="161729">
            <a:off x="976261" y="876906"/>
            <a:ext cx="7029878" cy="760139"/>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top seller PRIZES</a:t>
            </a:r>
            <a:endParaRPr/>
          </a:p>
        </p:txBody>
      </p:sp>
      <p:sp>
        <p:nvSpPr>
          <p:cNvPr id="264" name="Google Shape;264;p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sp>
        <p:nvSpPr>
          <p:cNvPr id="265" name="Google Shape;265;p6"/>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lt1"/>
                </a:solidFill>
                <a:latin typeface="Sniglet"/>
                <a:ea typeface="Sniglet"/>
                <a:cs typeface="Sniglet"/>
                <a:sym typeface="Sniglet"/>
              </a:rPr>
              <a:t>PG. 21</a:t>
            </a:r>
            <a:endParaRPr sz="1800" b="0" i="0" u="none" strike="noStrike" cap="none">
              <a:solidFill>
                <a:schemeClr val="lt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sp>
        <p:nvSpPr>
          <p:cNvPr id="266" name="Google Shape;266;p6"/>
          <p:cNvSpPr txBox="1">
            <a:spLocks noGrp="1"/>
          </p:cNvSpPr>
          <p:nvPr>
            <p:ph type="body" idx="1"/>
          </p:nvPr>
        </p:nvSpPr>
        <p:spPr>
          <a:xfrm>
            <a:off x="1073625" y="1550125"/>
            <a:ext cx="6946500" cy="266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200"/>
              <a:buNone/>
            </a:pPr>
            <a:r>
              <a:rPr lang="en-US"/>
              <a:t>THE TOP 3 SELLERS IN COUNCIL WILL EACH RECEIVE A BONUS AMAZON GIFT CARD!</a:t>
            </a:r>
            <a:endParaRPr/>
          </a:p>
          <a:p>
            <a:pPr marL="0" lvl="0" indent="0" algn="l" rtl="0">
              <a:lnSpc>
                <a:spcPct val="100000"/>
              </a:lnSpc>
              <a:spcBef>
                <a:spcPts val="600"/>
              </a:spcBef>
              <a:spcAft>
                <a:spcPts val="0"/>
              </a:spcAft>
              <a:buSzPts val="2200"/>
              <a:buNone/>
            </a:pPr>
            <a:endParaRPr/>
          </a:p>
          <a:p>
            <a:pPr marL="457200" lvl="0" indent="-368300" algn="l" rtl="0">
              <a:lnSpc>
                <a:spcPct val="100000"/>
              </a:lnSpc>
              <a:spcBef>
                <a:spcPts val="600"/>
              </a:spcBef>
              <a:spcAft>
                <a:spcPts val="0"/>
              </a:spcAft>
              <a:buSzPts val="2200"/>
              <a:buChar char="×"/>
            </a:pPr>
            <a:r>
              <a:rPr lang="en-US"/>
              <a:t>FIRST PLACE: $500 GIFT CARD</a:t>
            </a:r>
            <a:endParaRPr/>
          </a:p>
          <a:p>
            <a:pPr marL="457200" lvl="0" indent="-368300" algn="l" rtl="0">
              <a:lnSpc>
                <a:spcPct val="100000"/>
              </a:lnSpc>
              <a:spcBef>
                <a:spcPts val="0"/>
              </a:spcBef>
              <a:spcAft>
                <a:spcPts val="0"/>
              </a:spcAft>
              <a:buSzPts val="2200"/>
              <a:buChar char="×"/>
            </a:pPr>
            <a:r>
              <a:rPr lang="en-US"/>
              <a:t>SECOND PLACE: $300 GIFT CARD</a:t>
            </a:r>
            <a:endParaRPr/>
          </a:p>
          <a:p>
            <a:pPr marL="457200" lvl="0" indent="-368300" algn="l" rtl="0">
              <a:lnSpc>
                <a:spcPct val="100000"/>
              </a:lnSpc>
              <a:spcBef>
                <a:spcPts val="0"/>
              </a:spcBef>
              <a:spcAft>
                <a:spcPts val="0"/>
              </a:spcAft>
              <a:buSzPts val="2200"/>
              <a:buChar char="×"/>
            </a:pPr>
            <a:r>
              <a:rPr lang="en-US"/>
              <a:t>THIRD PLACE: $200 GIFT CARD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49651"/>
        </a:solidFill>
        <a:effectLst/>
      </p:bgPr>
    </p:bg>
    <p:spTree>
      <p:nvGrpSpPr>
        <p:cNvPr id="1" name="Shape 270"/>
        <p:cNvGrpSpPr/>
        <p:nvPr/>
      </p:nvGrpSpPr>
      <p:grpSpPr>
        <a:xfrm>
          <a:off x="0" y="0"/>
          <a:ext cx="0" cy="0"/>
          <a:chOff x="0" y="0"/>
          <a:chExt cx="0" cy="0"/>
        </a:xfrm>
      </p:grpSpPr>
      <p:sp>
        <p:nvSpPr>
          <p:cNvPr id="271" name="Google Shape;271;p12"/>
          <p:cNvSpPr txBox="1">
            <a:spLocks noGrp="1"/>
          </p:cNvSpPr>
          <p:nvPr>
            <p:ph type="title"/>
          </p:nvPr>
        </p:nvSpPr>
        <p:spPr>
          <a:xfrm rot="161729">
            <a:off x="974783" y="876868"/>
            <a:ext cx="7029878" cy="820213"/>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ARE ALL SCOUTS ELIGIBLE FOR the top seller prize?</a:t>
            </a:r>
            <a:endParaRPr/>
          </a:p>
        </p:txBody>
      </p:sp>
      <p:sp>
        <p:nvSpPr>
          <p:cNvPr id="272" name="Google Shape;272;p12"/>
          <p:cNvSpPr txBox="1">
            <a:spLocks noGrp="1"/>
          </p:cNvSpPr>
          <p:nvPr>
            <p:ph type="body" idx="1"/>
          </p:nvPr>
        </p:nvSpPr>
        <p:spPr>
          <a:xfrm>
            <a:off x="959325" y="1748200"/>
            <a:ext cx="2295300" cy="2822700"/>
          </a:xfrm>
          <a:prstGeom prst="rect">
            <a:avLst/>
          </a:prstGeom>
          <a:noFill/>
          <a:ln>
            <a:noFill/>
          </a:ln>
        </p:spPr>
        <p:txBody>
          <a:bodyPr spcFirstLastPara="1" wrap="square" lIns="91425" tIns="91425" rIns="91425" bIns="91425" anchor="t" anchorCtr="0">
            <a:noAutofit/>
          </a:bodyPr>
          <a:lstStyle/>
          <a:p>
            <a:pPr marL="342900" lvl="0" indent="-330200" algn="l" rtl="0">
              <a:lnSpc>
                <a:spcPct val="100000"/>
              </a:lnSpc>
              <a:spcBef>
                <a:spcPts val="600"/>
              </a:spcBef>
              <a:spcAft>
                <a:spcPts val="0"/>
              </a:spcAft>
              <a:buSzPts val="1600"/>
              <a:buAutoNum type="arabicPeriod"/>
            </a:pPr>
            <a:r>
              <a:rPr lang="en-US" sz="1600"/>
              <a:t>THE SCOUT MUST BE A REGISTERED MEMBER AND THE UNIT POPCORN INVOICE MUST BE PAID IN FULL. ANY UNITS NOT PAID IN FULL WILL DISQUALIFY THEIR TOP-SELLING SCOUT.</a:t>
            </a:r>
            <a:endParaRPr sz="1600"/>
          </a:p>
        </p:txBody>
      </p:sp>
      <p:sp>
        <p:nvSpPr>
          <p:cNvPr id="273" name="Google Shape;273;p12"/>
          <p:cNvSpPr txBox="1">
            <a:spLocks noGrp="1"/>
          </p:cNvSpPr>
          <p:nvPr>
            <p:ph type="body" idx="2"/>
          </p:nvPr>
        </p:nvSpPr>
        <p:spPr>
          <a:xfrm>
            <a:off x="3443675" y="1777200"/>
            <a:ext cx="2167500" cy="260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800"/>
              <a:buNone/>
            </a:pPr>
            <a:r>
              <a:rPr lang="en-US" sz="1600"/>
              <a:t>2. GOOD NEWS: SCOUTS CAN SELL THEIR EXCESS INVENTORY OR CONTINUE TO SELL ONLINE THROUGH NOV. 23....THIS GOES TOWARD PRIZES.</a:t>
            </a:r>
            <a:endParaRPr sz="1600"/>
          </a:p>
        </p:txBody>
      </p:sp>
      <p:sp>
        <p:nvSpPr>
          <p:cNvPr id="274" name="Google Shape;274;p12"/>
          <p:cNvSpPr txBox="1">
            <a:spLocks noGrp="1"/>
          </p:cNvSpPr>
          <p:nvPr>
            <p:ph type="body" idx="3"/>
          </p:nvPr>
        </p:nvSpPr>
        <p:spPr>
          <a:xfrm>
            <a:off x="5764275" y="1744650"/>
            <a:ext cx="2295300" cy="260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800"/>
              <a:buNone/>
            </a:pPr>
            <a:r>
              <a:rPr lang="en-US" sz="1600"/>
              <a:t>3. TOP 3 SELLERS WILL BE NOTIFIED ON OR BEFORE DEC. 19  </a:t>
            </a:r>
            <a:endParaRPr sz="1600"/>
          </a:p>
        </p:txBody>
      </p:sp>
      <p:sp>
        <p:nvSpPr>
          <p:cNvPr id="275" name="Google Shape;275;p1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sp>
        <p:nvSpPr>
          <p:cNvPr id="276" name="Google Shape;276;p12"/>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lt1"/>
                </a:solidFill>
                <a:latin typeface="Sniglet"/>
                <a:ea typeface="Sniglet"/>
                <a:cs typeface="Sniglet"/>
                <a:sym typeface="Sniglet"/>
              </a:rPr>
              <a:t>PG. 2</a:t>
            </a:r>
            <a:r>
              <a:rPr lang="en-US" sz="1800">
                <a:solidFill>
                  <a:schemeClr val="lt1"/>
                </a:solidFill>
              </a:rPr>
              <a:t>1</a:t>
            </a:r>
            <a:endParaRPr sz="1800" b="0" i="0" u="none" strike="noStrike" cap="none">
              <a:solidFill>
                <a:schemeClr val="lt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49651"/>
        </a:solidFill>
        <a:effectLst/>
      </p:bgPr>
    </p:bg>
    <p:spTree>
      <p:nvGrpSpPr>
        <p:cNvPr id="1" name="Shape 280"/>
        <p:cNvGrpSpPr/>
        <p:nvPr/>
      </p:nvGrpSpPr>
      <p:grpSpPr>
        <a:xfrm>
          <a:off x="0" y="0"/>
          <a:ext cx="0" cy="0"/>
          <a:chOff x="0" y="0"/>
          <a:chExt cx="0" cy="0"/>
        </a:xfrm>
      </p:grpSpPr>
      <p:sp>
        <p:nvSpPr>
          <p:cNvPr id="281" name="Google Shape;281;g3364453f42f_0_17"/>
          <p:cNvSpPr txBox="1">
            <a:spLocks noGrp="1"/>
          </p:cNvSpPr>
          <p:nvPr>
            <p:ph type="body" idx="1"/>
          </p:nvPr>
        </p:nvSpPr>
        <p:spPr>
          <a:xfrm>
            <a:off x="2994100" y="2161800"/>
            <a:ext cx="3244200" cy="819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600"/>
              </a:spcBef>
              <a:spcAft>
                <a:spcPts val="0"/>
              </a:spcAft>
              <a:buSzPts val="2400"/>
              <a:buNone/>
            </a:pPr>
            <a:r>
              <a:rPr lang="en-US" sz="4800"/>
              <a:t>BUT WAIT!</a:t>
            </a:r>
            <a:endParaRPr sz="4800"/>
          </a:p>
          <a:p>
            <a:pPr marL="0" lvl="0" indent="0" algn="ctr" rtl="0">
              <a:lnSpc>
                <a:spcPct val="100000"/>
              </a:lnSpc>
              <a:spcBef>
                <a:spcPts val="600"/>
              </a:spcBef>
              <a:spcAft>
                <a:spcPts val="0"/>
              </a:spcAft>
              <a:buSzPts val="2400"/>
              <a:buNone/>
            </a:pPr>
            <a:r>
              <a:rPr lang="en-US" sz="4800"/>
              <a:t>THERE’S MORE!</a:t>
            </a:r>
            <a:endParaRPr sz="4800"/>
          </a:p>
        </p:txBody>
      </p:sp>
      <p:sp>
        <p:nvSpPr>
          <p:cNvPr id="282" name="Google Shape;282;g3364453f42f_0_1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71"/>
        <p:cNvGrpSpPr/>
        <p:nvPr/>
      </p:nvGrpSpPr>
      <p:grpSpPr>
        <a:xfrm>
          <a:off x="0" y="0"/>
          <a:ext cx="0" cy="0"/>
          <a:chOff x="0" y="0"/>
          <a:chExt cx="0" cy="0"/>
        </a:xfrm>
      </p:grpSpPr>
      <p:sp>
        <p:nvSpPr>
          <p:cNvPr id="72" name="Google Shape;72;g2570aca1580_1_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
        <p:nvSpPr>
          <p:cNvPr id="73" name="Google Shape;73;g2570aca1580_1_13"/>
          <p:cNvSpPr txBox="1"/>
          <p:nvPr/>
        </p:nvSpPr>
        <p:spPr>
          <a:xfrm>
            <a:off x="1109350" y="842825"/>
            <a:ext cx="3021900" cy="350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Sniglet"/>
                <a:ea typeface="Sniglet"/>
                <a:cs typeface="Sniglet"/>
                <a:sym typeface="Sniglet"/>
              </a:rPr>
              <a:t>A portion of proceeds from popcorn sales helps provide much needed upgrades to OUR camps.</a:t>
            </a:r>
            <a:endParaRPr sz="2400" b="0" i="0" u="none" strike="noStrike" cap="none">
              <a:solidFill>
                <a:srgbClr val="000000"/>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Sniglet"/>
              <a:ea typeface="Sniglet"/>
              <a:cs typeface="Sniglet"/>
              <a:sym typeface="Sniglet"/>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Sniglet"/>
                <a:ea typeface="Sniglet"/>
                <a:cs typeface="Sniglet"/>
                <a:sym typeface="Sniglet"/>
              </a:rPr>
              <a:t>Popcorn is a win/win for units and council.</a:t>
            </a:r>
            <a:endParaRPr sz="2400" b="0" i="0" u="none" strike="noStrike" cap="none">
              <a:solidFill>
                <a:srgbClr val="000000"/>
              </a:solidFill>
              <a:latin typeface="Sniglet"/>
              <a:ea typeface="Sniglet"/>
              <a:cs typeface="Sniglet"/>
              <a:sym typeface="Sniglet"/>
            </a:endParaRPr>
          </a:p>
        </p:txBody>
      </p:sp>
      <p:pic>
        <p:nvPicPr>
          <p:cNvPr id="74" name="Google Shape;74;g2570aca1580_1_13" title="Copy of Pipsico Scout Reservation 2024-2025 Camp Projects.png"/>
          <p:cNvPicPr preferRelativeResize="0"/>
          <p:nvPr/>
        </p:nvPicPr>
        <p:blipFill>
          <a:blip r:embed="rId3">
            <a:alphaModFix/>
          </a:blip>
          <a:stretch>
            <a:fillRect/>
          </a:stretch>
        </p:blipFill>
        <p:spPr>
          <a:xfrm>
            <a:off x="4631100" y="61650"/>
            <a:ext cx="3884899" cy="5029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3364453f42f_0_8"/>
          <p:cNvSpPr txBox="1">
            <a:spLocks noGrp="1"/>
          </p:cNvSpPr>
          <p:nvPr>
            <p:ph type="title"/>
          </p:nvPr>
        </p:nvSpPr>
        <p:spPr>
          <a:xfrm rot="161729">
            <a:off x="976285" y="876908"/>
            <a:ext cx="7029878" cy="760139"/>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council-level prizes</a:t>
            </a:r>
            <a:endParaRPr/>
          </a:p>
        </p:txBody>
      </p:sp>
      <p:sp>
        <p:nvSpPr>
          <p:cNvPr id="288" name="Google Shape;288;g3364453f42f_0_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pic>
        <p:nvPicPr>
          <p:cNvPr id="289" name="Google Shape;289;g3364453f42f_0_8" title="Patch Stitch Out.jpg"/>
          <p:cNvPicPr preferRelativeResize="0"/>
          <p:nvPr/>
        </p:nvPicPr>
        <p:blipFill rotWithShape="1">
          <a:blip r:embed="rId3">
            <a:alphaModFix/>
          </a:blip>
          <a:srcRect l="13737" t="26927" r="17919" b="25588"/>
          <a:stretch/>
        </p:blipFill>
        <p:spPr>
          <a:xfrm>
            <a:off x="5495800" y="1415025"/>
            <a:ext cx="2674051" cy="2627574"/>
          </a:xfrm>
          <a:prstGeom prst="rect">
            <a:avLst/>
          </a:prstGeom>
          <a:noFill/>
          <a:ln>
            <a:noFill/>
          </a:ln>
        </p:spPr>
      </p:pic>
      <p:sp>
        <p:nvSpPr>
          <p:cNvPr id="290" name="Google Shape;290;g3364453f42f_0_8"/>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lt1"/>
                </a:solidFill>
                <a:latin typeface="Sniglet"/>
                <a:ea typeface="Sniglet"/>
                <a:cs typeface="Sniglet"/>
                <a:sym typeface="Sniglet"/>
              </a:rPr>
              <a:t>PG. 2</a:t>
            </a:r>
            <a:r>
              <a:rPr lang="en-US" sz="1800">
                <a:solidFill>
                  <a:schemeClr val="lt1"/>
                </a:solidFill>
              </a:rPr>
              <a:t>2</a:t>
            </a:r>
            <a:endParaRPr sz="1800" b="0" i="0" u="none" strike="noStrike" cap="none">
              <a:solidFill>
                <a:schemeClr val="lt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sp>
        <p:nvSpPr>
          <p:cNvPr id="291" name="Google Shape;291;g3364453f42f_0_8"/>
          <p:cNvSpPr txBox="1">
            <a:spLocks noGrp="1"/>
          </p:cNvSpPr>
          <p:nvPr>
            <p:ph type="body" idx="1"/>
          </p:nvPr>
        </p:nvSpPr>
        <p:spPr>
          <a:xfrm>
            <a:off x="1031175" y="1840750"/>
            <a:ext cx="5345400" cy="2283600"/>
          </a:xfrm>
          <a:prstGeom prst="rect">
            <a:avLst/>
          </a:prstGeom>
          <a:noFill/>
          <a:ln>
            <a:noFill/>
          </a:ln>
        </p:spPr>
        <p:txBody>
          <a:bodyPr spcFirstLastPara="1" wrap="square" lIns="91425" tIns="91425" rIns="91425" bIns="91425" anchor="t" anchorCtr="0">
            <a:noAutofit/>
          </a:bodyPr>
          <a:lstStyle/>
          <a:p>
            <a:pPr marL="342900" lvl="0" indent="-349250" algn="l" rtl="0">
              <a:lnSpc>
                <a:spcPct val="100000"/>
              </a:lnSpc>
              <a:spcBef>
                <a:spcPts val="600"/>
              </a:spcBef>
              <a:spcAft>
                <a:spcPts val="0"/>
              </a:spcAft>
              <a:buSzPts val="2300"/>
              <a:buFont typeface="Noto Sans Symbols"/>
              <a:buChar char="⮚"/>
            </a:pPr>
            <a:r>
              <a:rPr lang="en-US" sz="2300"/>
              <a:t>$125: PATCH</a:t>
            </a:r>
            <a:endParaRPr sz="2300"/>
          </a:p>
          <a:p>
            <a:pPr marL="342900" lvl="0" indent="-349250" algn="l" rtl="0">
              <a:lnSpc>
                <a:spcPct val="100000"/>
              </a:lnSpc>
              <a:spcBef>
                <a:spcPts val="600"/>
              </a:spcBef>
              <a:spcAft>
                <a:spcPts val="0"/>
              </a:spcAft>
              <a:buSzPts val="2300"/>
              <a:buFont typeface="Noto Sans Symbols"/>
              <a:buChar char="⮚"/>
            </a:pPr>
            <a:r>
              <a:rPr lang="en-US" sz="2300"/>
              <a:t>$525: CINEMA CAFE MOVIE TICKET</a:t>
            </a:r>
            <a:endParaRPr sz="2300"/>
          </a:p>
          <a:p>
            <a:pPr marL="342900" lvl="0" indent="-349250" algn="l" rtl="0">
              <a:lnSpc>
                <a:spcPct val="100000"/>
              </a:lnSpc>
              <a:spcBef>
                <a:spcPts val="600"/>
              </a:spcBef>
              <a:spcAft>
                <a:spcPts val="0"/>
              </a:spcAft>
              <a:buSzPts val="2300"/>
              <a:buFont typeface="Noto Sans Symbols"/>
              <a:buChar char="⮚"/>
            </a:pPr>
            <a:r>
              <a:rPr lang="en-US" sz="2300"/>
              <a:t>$1,125: $35 AMAZON CARD</a:t>
            </a:r>
            <a:endParaRPr sz="2300"/>
          </a:p>
          <a:p>
            <a:pPr marL="342900" lvl="0" indent="-349250" algn="l" rtl="0">
              <a:lnSpc>
                <a:spcPct val="100000"/>
              </a:lnSpc>
              <a:spcBef>
                <a:spcPts val="600"/>
              </a:spcBef>
              <a:spcAft>
                <a:spcPts val="0"/>
              </a:spcAft>
              <a:buSzPts val="2300"/>
              <a:buFont typeface="Noto Sans Symbols"/>
              <a:buChar char="⮚"/>
            </a:pPr>
            <a:r>
              <a:rPr lang="en-US" sz="2300"/>
              <a:t>$2,125: $50 AMAZON CARD</a:t>
            </a:r>
            <a:endParaRPr sz="2300"/>
          </a:p>
          <a:p>
            <a:pPr marL="342900" lvl="0" indent="-203200" algn="l" rtl="0">
              <a:lnSpc>
                <a:spcPct val="100000"/>
              </a:lnSpc>
              <a:spcBef>
                <a:spcPts val="600"/>
              </a:spcBef>
              <a:spcAft>
                <a:spcPts val="0"/>
              </a:spcAft>
              <a:buSzPts val="2200"/>
              <a:buFont typeface="Noto Sans Symbols"/>
              <a:buNone/>
            </a:pPr>
            <a:endParaRPr sz="2300"/>
          </a:p>
          <a:p>
            <a:pPr marL="342900" lvl="0" indent="-203200" algn="l" rtl="0">
              <a:lnSpc>
                <a:spcPct val="100000"/>
              </a:lnSpc>
              <a:spcBef>
                <a:spcPts val="600"/>
              </a:spcBef>
              <a:spcAft>
                <a:spcPts val="0"/>
              </a:spcAft>
              <a:buSzPts val="2200"/>
              <a:buFont typeface="Noto Sans Symbols"/>
              <a:buNone/>
            </a:pPr>
            <a:endParaRPr sz="23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49651"/>
        </a:solidFill>
        <a:effectLst/>
      </p:bgPr>
    </p:bg>
    <p:spTree>
      <p:nvGrpSpPr>
        <p:cNvPr id="1" name="Shape 295"/>
        <p:cNvGrpSpPr/>
        <p:nvPr/>
      </p:nvGrpSpPr>
      <p:grpSpPr>
        <a:xfrm>
          <a:off x="0" y="0"/>
          <a:ext cx="0" cy="0"/>
          <a:chOff x="0" y="0"/>
          <a:chExt cx="0" cy="0"/>
        </a:xfrm>
      </p:grpSpPr>
      <p:sp>
        <p:nvSpPr>
          <p:cNvPr id="296" name="Google Shape;296;g2e2c887541a_0_49"/>
          <p:cNvSpPr txBox="1">
            <a:spLocks noGrp="1"/>
          </p:cNvSpPr>
          <p:nvPr>
            <p:ph type="body" idx="1"/>
          </p:nvPr>
        </p:nvSpPr>
        <p:spPr>
          <a:xfrm>
            <a:off x="2994100" y="2161800"/>
            <a:ext cx="3244200" cy="819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600"/>
              </a:spcBef>
              <a:spcAft>
                <a:spcPts val="0"/>
              </a:spcAft>
              <a:buSzPts val="2400"/>
              <a:buNone/>
            </a:pPr>
            <a:r>
              <a:rPr lang="en-US" sz="4800"/>
              <a:t>BUT WAIT!</a:t>
            </a:r>
            <a:endParaRPr sz="4800"/>
          </a:p>
          <a:p>
            <a:pPr marL="0" lvl="0" indent="0" algn="ctr" rtl="0">
              <a:lnSpc>
                <a:spcPct val="100000"/>
              </a:lnSpc>
              <a:spcBef>
                <a:spcPts val="600"/>
              </a:spcBef>
              <a:spcAft>
                <a:spcPts val="0"/>
              </a:spcAft>
              <a:buSzPts val="2400"/>
              <a:buNone/>
            </a:pPr>
            <a:r>
              <a:rPr lang="en-US" sz="4800"/>
              <a:t>THERE’S even MORE!</a:t>
            </a:r>
            <a:endParaRPr sz="4800"/>
          </a:p>
        </p:txBody>
      </p:sp>
      <p:sp>
        <p:nvSpPr>
          <p:cNvPr id="297" name="Google Shape;297;g2e2c887541a_0_4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2e2c887541a_0_54"/>
          <p:cNvSpPr txBox="1">
            <a:spLocks noGrp="1"/>
          </p:cNvSpPr>
          <p:nvPr>
            <p:ph type="title"/>
          </p:nvPr>
        </p:nvSpPr>
        <p:spPr>
          <a:xfrm rot="161729">
            <a:off x="976309" y="876910"/>
            <a:ext cx="7029878" cy="760139"/>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MILITARY DONATION RECOGNITION:</a:t>
            </a:r>
            <a:endParaRPr/>
          </a:p>
        </p:txBody>
      </p:sp>
      <p:sp>
        <p:nvSpPr>
          <p:cNvPr id="303" name="Google Shape;303;g2e2c887541a_0_54"/>
          <p:cNvSpPr txBox="1">
            <a:spLocks noGrp="1"/>
          </p:cNvSpPr>
          <p:nvPr>
            <p:ph type="body" idx="1"/>
          </p:nvPr>
        </p:nvSpPr>
        <p:spPr>
          <a:xfrm>
            <a:off x="1088950" y="1840025"/>
            <a:ext cx="6804600" cy="238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200"/>
              <a:buNone/>
            </a:pPr>
            <a:r>
              <a:rPr lang="en-US"/>
              <a:t>REPORTING DONATIONS THROUGHOUT THE SALE HELPS TIDEWATER COUNCIL MANAGE INVENTORY.</a:t>
            </a:r>
            <a:endParaRPr/>
          </a:p>
          <a:p>
            <a:pPr marL="0" lvl="0" indent="0" algn="l" rtl="0">
              <a:lnSpc>
                <a:spcPct val="100000"/>
              </a:lnSpc>
              <a:spcBef>
                <a:spcPts val="600"/>
              </a:spcBef>
              <a:spcAft>
                <a:spcPts val="0"/>
              </a:spcAft>
              <a:buSzPts val="2200"/>
              <a:buNone/>
            </a:pPr>
            <a:endParaRPr/>
          </a:p>
          <a:p>
            <a:pPr marL="0" lvl="0" indent="0" algn="l" rtl="0">
              <a:lnSpc>
                <a:spcPct val="100000"/>
              </a:lnSpc>
              <a:spcBef>
                <a:spcPts val="600"/>
              </a:spcBef>
              <a:spcAft>
                <a:spcPts val="0"/>
              </a:spcAft>
              <a:buSzPts val="2200"/>
              <a:buNone/>
            </a:pPr>
            <a:r>
              <a:rPr lang="en-US"/>
              <a:t>THAT ALLOWS THE COUNCIL TO ORDER EXTRA INVENTORY FOR INTERIM CHECKOUTS.</a:t>
            </a:r>
            <a:endParaRPr/>
          </a:p>
        </p:txBody>
      </p:sp>
      <p:sp>
        <p:nvSpPr>
          <p:cNvPr id="304" name="Google Shape;304;g2e2c887541a_0_5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
        <p:nvSpPr>
          <p:cNvPr id="305" name="Google Shape;305;g2e2c887541a_0_54"/>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lt1"/>
                </a:solidFill>
                <a:latin typeface="Sniglet"/>
                <a:ea typeface="Sniglet"/>
                <a:cs typeface="Sniglet"/>
                <a:sym typeface="Sniglet"/>
              </a:rPr>
              <a:t>PG. 2</a:t>
            </a:r>
            <a:r>
              <a:rPr lang="en-US" sz="1800">
                <a:solidFill>
                  <a:schemeClr val="lt1"/>
                </a:solidFill>
              </a:rPr>
              <a:t>3</a:t>
            </a:r>
            <a:endParaRPr sz="1800" b="0" i="0" u="none" strike="noStrike" cap="none">
              <a:solidFill>
                <a:schemeClr val="lt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e2c887541a_0_69"/>
          <p:cNvSpPr txBox="1">
            <a:spLocks noGrp="1"/>
          </p:cNvSpPr>
          <p:nvPr>
            <p:ph type="title"/>
          </p:nvPr>
        </p:nvSpPr>
        <p:spPr>
          <a:xfrm rot="161729">
            <a:off x="976309" y="876910"/>
            <a:ext cx="7029878" cy="760139"/>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MILITARY DONATION RECOGNITION:</a:t>
            </a:r>
            <a:endParaRPr/>
          </a:p>
        </p:txBody>
      </p:sp>
      <p:sp>
        <p:nvSpPr>
          <p:cNvPr id="311" name="Google Shape;311;g2e2c887541a_0_69"/>
          <p:cNvSpPr txBox="1">
            <a:spLocks noGrp="1"/>
          </p:cNvSpPr>
          <p:nvPr>
            <p:ph type="body" idx="1"/>
          </p:nvPr>
        </p:nvSpPr>
        <p:spPr>
          <a:xfrm>
            <a:off x="1088950" y="1840025"/>
            <a:ext cx="6804600" cy="238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200"/>
              <a:buNone/>
            </a:pPr>
            <a:r>
              <a:rPr lang="en-US" sz="1700"/>
              <a:t>Scouts will earn military-themed pins for their popcorn sales patch as donations are reported throughout the sale!</a:t>
            </a:r>
            <a:endParaRPr sz="1700"/>
          </a:p>
          <a:p>
            <a:pPr marL="457200" lvl="0" indent="-336550" algn="l" rtl="0">
              <a:lnSpc>
                <a:spcPct val="100000"/>
              </a:lnSpc>
              <a:spcBef>
                <a:spcPts val="600"/>
              </a:spcBef>
              <a:spcAft>
                <a:spcPts val="0"/>
              </a:spcAft>
              <a:buSzPts val="1700"/>
              <a:buChar char="×"/>
            </a:pPr>
            <a:r>
              <a:rPr lang="en-US" sz="1700"/>
              <a:t>August 1 - August 20 (submarine)</a:t>
            </a:r>
            <a:endParaRPr sz="1700"/>
          </a:p>
          <a:p>
            <a:pPr marL="457200" lvl="0" indent="-336550" algn="l" rtl="0">
              <a:lnSpc>
                <a:spcPct val="100000"/>
              </a:lnSpc>
              <a:spcBef>
                <a:spcPts val="0"/>
              </a:spcBef>
              <a:spcAft>
                <a:spcPts val="0"/>
              </a:spcAft>
              <a:buSzPts val="1700"/>
              <a:buChar char="×"/>
            </a:pPr>
            <a:r>
              <a:rPr lang="en-US" sz="1700"/>
              <a:t>August 21 - September 17 (Coast Guard cutter)</a:t>
            </a:r>
            <a:endParaRPr sz="1700"/>
          </a:p>
          <a:p>
            <a:pPr marL="457200" lvl="0" indent="-336550" algn="l" rtl="0">
              <a:lnSpc>
                <a:spcPct val="100000"/>
              </a:lnSpc>
              <a:spcBef>
                <a:spcPts val="0"/>
              </a:spcBef>
              <a:spcAft>
                <a:spcPts val="0"/>
              </a:spcAft>
              <a:buSzPts val="1700"/>
              <a:buChar char="×"/>
            </a:pPr>
            <a:r>
              <a:rPr lang="en-US" sz="1700"/>
              <a:t>September 18 - October 29 (helicopter)</a:t>
            </a:r>
            <a:endParaRPr sz="1700"/>
          </a:p>
          <a:p>
            <a:pPr marL="457200" lvl="0" indent="-336550" algn="l" rtl="0">
              <a:lnSpc>
                <a:spcPct val="100000"/>
              </a:lnSpc>
              <a:spcBef>
                <a:spcPts val="0"/>
              </a:spcBef>
              <a:spcAft>
                <a:spcPts val="0"/>
              </a:spcAft>
              <a:buSzPts val="1700"/>
              <a:buChar char="×"/>
            </a:pPr>
            <a:r>
              <a:rPr lang="en-US" sz="1700"/>
              <a:t>October 30 - November 30 (tank)</a:t>
            </a:r>
            <a:endParaRPr sz="1700"/>
          </a:p>
          <a:p>
            <a:pPr marL="0" lvl="0" indent="0" algn="l" rtl="0">
              <a:lnSpc>
                <a:spcPct val="100000"/>
              </a:lnSpc>
              <a:spcBef>
                <a:spcPts val="600"/>
              </a:spcBef>
              <a:spcAft>
                <a:spcPts val="0"/>
              </a:spcAft>
              <a:buSzPts val="2200"/>
              <a:buNone/>
            </a:pPr>
            <a:r>
              <a:rPr lang="en-US" sz="1700"/>
              <a:t>Scouts may earn up to four pins throughout the 2025 Popcorn Sale.</a:t>
            </a:r>
            <a:endParaRPr sz="1700"/>
          </a:p>
        </p:txBody>
      </p:sp>
      <p:sp>
        <p:nvSpPr>
          <p:cNvPr id="312" name="Google Shape;312;g2e2c887541a_0_6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
        <p:nvSpPr>
          <p:cNvPr id="313" name="Google Shape;313;g2e2c887541a_0_69"/>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lt1"/>
                </a:solidFill>
                <a:latin typeface="Sniglet"/>
                <a:ea typeface="Sniglet"/>
                <a:cs typeface="Sniglet"/>
                <a:sym typeface="Sniglet"/>
              </a:rPr>
              <a:t>PG. 2</a:t>
            </a:r>
            <a:r>
              <a:rPr lang="en-US" sz="1800">
                <a:solidFill>
                  <a:schemeClr val="lt1"/>
                </a:solidFill>
              </a:rPr>
              <a:t>3</a:t>
            </a:r>
            <a:endParaRPr sz="1800" b="0" i="0" u="none" strike="noStrike" cap="none">
              <a:solidFill>
                <a:schemeClr val="lt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3364453f42f_0_36"/>
          <p:cNvSpPr txBox="1">
            <a:spLocks noGrp="1"/>
          </p:cNvSpPr>
          <p:nvPr>
            <p:ph type="title"/>
          </p:nvPr>
        </p:nvSpPr>
        <p:spPr>
          <a:xfrm rot="161729">
            <a:off x="976333" y="876912"/>
            <a:ext cx="7029878" cy="760139"/>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MILITARY DONATION RECOGNITION:</a:t>
            </a:r>
            <a:endParaRPr/>
          </a:p>
        </p:txBody>
      </p:sp>
      <p:sp>
        <p:nvSpPr>
          <p:cNvPr id="319" name="Google Shape;319;g3364453f42f_0_36"/>
          <p:cNvSpPr txBox="1">
            <a:spLocks noGrp="1"/>
          </p:cNvSpPr>
          <p:nvPr>
            <p:ph type="body" idx="1"/>
          </p:nvPr>
        </p:nvSpPr>
        <p:spPr>
          <a:xfrm>
            <a:off x="1088950" y="1840025"/>
            <a:ext cx="6804600" cy="238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200"/>
              <a:buNone/>
            </a:pPr>
            <a:r>
              <a:rPr lang="en-US" sz="1700"/>
              <a:t>If a Scout’s donations during a reporting period total more than $25, the extra amount will be “banked” toward future pins. Unit Popcorn Kernels should report current and accurate donation totals by each deadline, and council popcorn committee members will ensure that recognitions are awarded.</a:t>
            </a:r>
            <a:endParaRPr sz="1700"/>
          </a:p>
          <a:p>
            <a:pPr marL="0" lvl="0" indent="0" algn="l" rtl="0">
              <a:lnSpc>
                <a:spcPct val="100000"/>
              </a:lnSpc>
              <a:spcBef>
                <a:spcPts val="600"/>
              </a:spcBef>
              <a:spcAft>
                <a:spcPts val="0"/>
              </a:spcAft>
              <a:buSzPts val="2200"/>
              <a:buNone/>
            </a:pPr>
            <a:endParaRPr sz="1000"/>
          </a:p>
          <a:p>
            <a:pPr marL="0" lvl="0" indent="0" algn="l" rtl="0">
              <a:lnSpc>
                <a:spcPct val="100000"/>
              </a:lnSpc>
              <a:spcBef>
                <a:spcPts val="600"/>
              </a:spcBef>
              <a:spcAft>
                <a:spcPts val="0"/>
              </a:spcAft>
              <a:buSzPts val="2200"/>
              <a:buNone/>
            </a:pPr>
            <a:r>
              <a:rPr lang="en-US" sz="1700"/>
              <a:t>Donations may </a:t>
            </a:r>
            <a:r>
              <a:rPr lang="en-US" sz="1700" b="1"/>
              <a:t>NOT</a:t>
            </a:r>
            <a:r>
              <a:rPr lang="en-US" sz="1700"/>
              <a:t> be applied to past recognition periods to earn previous awards after submission deadlines.</a:t>
            </a:r>
            <a:endParaRPr sz="1700"/>
          </a:p>
        </p:txBody>
      </p:sp>
      <p:sp>
        <p:nvSpPr>
          <p:cNvPr id="320" name="Google Shape;320;g3364453f42f_0_3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
        <p:nvSpPr>
          <p:cNvPr id="321" name="Google Shape;321;g3364453f42f_0_36"/>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lt1"/>
                </a:solidFill>
                <a:latin typeface="Sniglet"/>
                <a:ea typeface="Sniglet"/>
                <a:cs typeface="Sniglet"/>
                <a:sym typeface="Sniglet"/>
              </a:rPr>
              <a:t>PG. 2</a:t>
            </a:r>
            <a:r>
              <a:rPr lang="en-US" sz="1800">
                <a:solidFill>
                  <a:schemeClr val="lt1"/>
                </a:solidFill>
              </a:rPr>
              <a:t>3</a:t>
            </a:r>
            <a:endParaRPr sz="1800" b="0" i="0" u="none" strike="noStrike" cap="none">
              <a:solidFill>
                <a:schemeClr val="lt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49651"/>
        </a:solidFill>
        <a:effectLst/>
      </p:bgPr>
    </p:bg>
    <p:spTree>
      <p:nvGrpSpPr>
        <p:cNvPr id="1" name="Shape 325"/>
        <p:cNvGrpSpPr/>
        <p:nvPr/>
      </p:nvGrpSpPr>
      <p:grpSpPr>
        <a:xfrm>
          <a:off x="0" y="0"/>
          <a:ext cx="0" cy="0"/>
          <a:chOff x="0" y="0"/>
          <a:chExt cx="0" cy="0"/>
        </a:xfrm>
      </p:grpSpPr>
      <p:sp>
        <p:nvSpPr>
          <p:cNvPr id="326" name="Google Shape;326;g3364453f42f_0_31"/>
          <p:cNvSpPr txBox="1">
            <a:spLocks noGrp="1"/>
          </p:cNvSpPr>
          <p:nvPr>
            <p:ph type="body" idx="1"/>
          </p:nvPr>
        </p:nvSpPr>
        <p:spPr>
          <a:xfrm>
            <a:off x="2994100" y="2161800"/>
            <a:ext cx="3244200" cy="8199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600"/>
              </a:spcBef>
              <a:spcAft>
                <a:spcPts val="0"/>
              </a:spcAft>
              <a:buSzPts val="2400"/>
              <a:buNone/>
            </a:pPr>
            <a:r>
              <a:rPr lang="en-US" sz="4800"/>
              <a:t>BUT WAIT!</a:t>
            </a:r>
            <a:endParaRPr sz="4800"/>
          </a:p>
          <a:p>
            <a:pPr marL="0" lvl="0" indent="0" algn="ctr" rtl="0">
              <a:lnSpc>
                <a:spcPct val="100000"/>
              </a:lnSpc>
              <a:spcBef>
                <a:spcPts val="600"/>
              </a:spcBef>
              <a:spcAft>
                <a:spcPts val="0"/>
              </a:spcAft>
              <a:buSzPts val="2400"/>
              <a:buNone/>
            </a:pPr>
            <a:r>
              <a:rPr lang="en-US" sz="4800"/>
              <a:t>THERE’S even MORE!</a:t>
            </a:r>
            <a:endParaRPr sz="4800"/>
          </a:p>
        </p:txBody>
      </p:sp>
      <p:sp>
        <p:nvSpPr>
          <p:cNvPr id="327" name="Google Shape;327;g3364453f42f_0_3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3364453f42f_0_23"/>
          <p:cNvSpPr txBox="1">
            <a:spLocks noGrp="1"/>
          </p:cNvSpPr>
          <p:nvPr>
            <p:ph type="body" idx="2"/>
          </p:nvPr>
        </p:nvSpPr>
        <p:spPr>
          <a:xfrm>
            <a:off x="1074500" y="1111575"/>
            <a:ext cx="6614400" cy="544500"/>
          </a:xfrm>
          <a:prstGeom prst="rect">
            <a:avLst/>
          </a:prstGeom>
          <a:solidFill>
            <a:srgbClr val="921100"/>
          </a:solid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200"/>
              <a:buNone/>
            </a:pPr>
            <a:r>
              <a:rPr lang="en-US">
                <a:solidFill>
                  <a:schemeClr val="lt1"/>
                </a:solidFill>
              </a:rPr>
              <a:t>WINNERS CIRCLE:</a:t>
            </a:r>
            <a:endParaRPr>
              <a:solidFill>
                <a:schemeClr val="lt1"/>
              </a:solidFill>
            </a:endParaRPr>
          </a:p>
          <a:p>
            <a:pPr marL="342900" lvl="0" indent="-342900" algn="l" rtl="0">
              <a:lnSpc>
                <a:spcPct val="100000"/>
              </a:lnSpc>
              <a:spcBef>
                <a:spcPts val="600"/>
              </a:spcBef>
              <a:spcAft>
                <a:spcPts val="0"/>
              </a:spcAft>
              <a:buSzPts val="2200"/>
              <a:buFont typeface="Noto Sans Symbols"/>
              <a:buChar char="⮚"/>
            </a:pPr>
            <a:r>
              <a:rPr lang="en-US"/>
              <a:t>SELL $3,125:</a:t>
            </a:r>
            <a:br>
              <a:rPr lang="en-US"/>
            </a:br>
            <a:r>
              <a:rPr lang="en-US"/>
              <a:t>$200 AMAZON, BEST BUY, OR AMC GIFT CARD, OR SELECT PRIZES</a:t>
            </a:r>
            <a:endParaRPr/>
          </a:p>
          <a:p>
            <a:pPr marL="342900" lvl="0" indent="-342900" algn="l" rtl="0">
              <a:lnSpc>
                <a:spcPct val="100000"/>
              </a:lnSpc>
              <a:spcBef>
                <a:spcPts val="600"/>
              </a:spcBef>
              <a:spcAft>
                <a:spcPts val="0"/>
              </a:spcAft>
              <a:buSzPts val="2200"/>
              <a:buFont typeface="Noto Sans Symbols"/>
              <a:buChar char="⮚"/>
            </a:pPr>
            <a:r>
              <a:rPr lang="en-US"/>
              <a:t>EACH ADDITIONAL $3,125 GETS ANOTHER $200 GIFT CARD OR PRIZE (AND SO ON AND SO ON…)</a:t>
            </a:r>
            <a:endParaRPr/>
          </a:p>
        </p:txBody>
      </p:sp>
      <p:sp>
        <p:nvSpPr>
          <p:cNvPr id="333" name="Google Shape;333;g3364453f42f_0_2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sp>
        <p:nvSpPr>
          <p:cNvPr id="334" name="Google Shape;334;g3364453f42f_0_23"/>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lt1"/>
                </a:solidFill>
                <a:latin typeface="Sniglet"/>
                <a:ea typeface="Sniglet"/>
                <a:cs typeface="Sniglet"/>
                <a:sym typeface="Sniglet"/>
              </a:rPr>
              <a:t>PG. 2</a:t>
            </a:r>
            <a:r>
              <a:rPr lang="en-US" sz="1800">
                <a:solidFill>
                  <a:schemeClr val="lt1"/>
                </a:solidFill>
              </a:rPr>
              <a:t>4</a:t>
            </a:r>
            <a:endParaRPr sz="1800" b="0" i="0" u="none" strike="noStrike" cap="none">
              <a:solidFill>
                <a:schemeClr val="lt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49651"/>
        </a:solidFill>
        <a:effectLst/>
      </p:bgPr>
    </p:bg>
    <p:spTree>
      <p:nvGrpSpPr>
        <p:cNvPr id="1" name="Shape 338"/>
        <p:cNvGrpSpPr/>
        <p:nvPr/>
      </p:nvGrpSpPr>
      <p:grpSpPr>
        <a:xfrm>
          <a:off x="0" y="0"/>
          <a:ext cx="0" cy="0"/>
          <a:chOff x="0" y="0"/>
          <a:chExt cx="0" cy="0"/>
        </a:xfrm>
      </p:grpSpPr>
      <p:sp>
        <p:nvSpPr>
          <p:cNvPr id="339" name="Google Shape;339;p7"/>
          <p:cNvSpPr txBox="1">
            <a:spLocks noGrp="1"/>
          </p:cNvSpPr>
          <p:nvPr>
            <p:ph type="title"/>
          </p:nvPr>
        </p:nvSpPr>
        <p:spPr>
          <a:xfrm rot="161690">
            <a:off x="978306" y="1016061"/>
            <a:ext cx="4466539" cy="78927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4800"/>
              <a:t>SO…..</a:t>
            </a:r>
            <a:br>
              <a:rPr lang="en-US" sz="4800"/>
            </a:br>
            <a:r>
              <a:rPr lang="en-US" sz="2800"/>
              <a:t>If a scout’S sales/donations equals $9,375 they will get all FOUR COUNCIL-LEVEL prizes and (3) $200 gift cards or winner’s circle prizes!</a:t>
            </a:r>
            <a:endParaRPr sz="2800"/>
          </a:p>
        </p:txBody>
      </p:sp>
      <p:pic>
        <p:nvPicPr>
          <p:cNvPr id="340" name="Google Shape;340;p7" descr="The perfect entertainment snack"/>
          <p:cNvPicPr preferRelativeResize="0"/>
          <p:nvPr/>
        </p:nvPicPr>
        <p:blipFill rotWithShape="1">
          <a:blip r:embed="rId3">
            <a:alphaModFix/>
          </a:blip>
          <a:srcRect/>
          <a:stretch/>
        </p:blipFill>
        <p:spPr>
          <a:xfrm>
            <a:off x="5713650" y="2287506"/>
            <a:ext cx="3177900" cy="2121186"/>
          </a:xfrm>
          <a:prstGeom prst="ellipse">
            <a:avLst/>
          </a:prstGeom>
          <a:noFill/>
          <a:ln w="76200" cap="flat" cmpd="sng">
            <a:solidFill>
              <a:srgbClr val="000000"/>
            </a:solidFill>
            <a:prstDash val="solid"/>
            <a:round/>
            <a:headEnd type="none" w="sm" len="sm"/>
            <a:tailEnd type="none" w="sm" len="sm"/>
          </a:ln>
        </p:spPr>
      </p:pic>
      <p:sp>
        <p:nvSpPr>
          <p:cNvPr id="341" name="Google Shape;341;p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2e2c887541a_0_83"/>
          <p:cNvSpPr txBox="1">
            <a:spLocks noGrp="1"/>
          </p:cNvSpPr>
          <p:nvPr>
            <p:ph type="title"/>
          </p:nvPr>
        </p:nvSpPr>
        <p:spPr>
          <a:xfrm rot="161729">
            <a:off x="976309" y="876910"/>
            <a:ext cx="7029878" cy="760139"/>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NEW FOR 2025: STREAMLINING PRIZE REQUESTS</a:t>
            </a:r>
            <a:endParaRPr/>
          </a:p>
        </p:txBody>
      </p:sp>
      <p:sp>
        <p:nvSpPr>
          <p:cNvPr id="347" name="Google Shape;347;g2e2c887541a_0_83"/>
          <p:cNvSpPr txBox="1">
            <a:spLocks noGrp="1"/>
          </p:cNvSpPr>
          <p:nvPr>
            <p:ph type="body" idx="1"/>
          </p:nvPr>
        </p:nvSpPr>
        <p:spPr>
          <a:xfrm>
            <a:off x="1088950" y="1840025"/>
            <a:ext cx="6804600" cy="238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r>
              <a:rPr lang="en-US" sz="1700"/>
              <a:t>To streamline the data entry process for Unit Popcorn Kernels, council-level prize requests will coincide with military donation recognition requests ON ONE FORM!</a:t>
            </a:r>
            <a:endParaRPr sz="1700"/>
          </a:p>
          <a:p>
            <a:pPr marL="0" lvl="0" indent="0" algn="l" rtl="0">
              <a:lnSpc>
                <a:spcPct val="100000"/>
              </a:lnSpc>
              <a:spcBef>
                <a:spcPts val="1200"/>
              </a:spcBef>
              <a:spcAft>
                <a:spcPts val="0"/>
              </a:spcAft>
              <a:buSzPts val="2200"/>
              <a:buNone/>
            </a:pPr>
            <a:endParaRPr sz="500"/>
          </a:p>
          <a:p>
            <a:pPr marL="0" lvl="0" indent="0" algn="l" rtl="0">
              <a:lnSpc>
                <a:spcPct val="100000"/>
              </a:lnSpc>
              <a:spcBef>
                <a:spcPts val="600"/>
              </a:spcBef>
              <a:spcAft>
                <a:spcPts val="0"/>
              </a:spcAft>
              <a:buSzPts val="2200"/>
              <a:buNone/>
            </a:pPr>
            <a:r>
              <a:rPr lang="en-US" sz="1700"/>
              <a:t>Submission deadlines are August 20, September 17, October 29, and November 30.</a:t>
            </a:r>
            <a:endParaRPr sz="1700"/>
          </a:p>
          <a:p>
            <a:pPr marL="0" lvl="0" indent="0" algn="l" rtl="0">
              <a:lnSpc>
                <a:spcPct val="100000"/>
              </a:lnSpc>
              <a:spcBef>
                <a:spcPts val="600"/>
              </a:spcBef>
              <a:spcAft>
                <a:spcPts val="0"/>
              </a:spcAft>
              <a:buSzPts val="2200"/>
              <a:buNone/>
            </a:pPr>
            <a:endParaRPr sz="500"/>
          </a:p>
          <a:p>
            <a:pPr marL="0" lvl="0" indent="0" algn="l" rtl="0">
              <a:lnSpc>
                <a:spcPct val="100000"/>
              </a:lnSpc>
              <a:spcBef>
                <a:spcPts val="600"/>
              </a:spcBef>
              <a:spcAft>
                <a:spcPts val="0"/>
              </a:spcAft>
              <a:buSzPts val="2200"/>
              <a:buNone/>
            </a:pPr>
            <a:r>
              <a:rPr lang="en-US" sz="1700"/>
              <a:t>Google Sheet and Excel options will be available.</a:t>
            </a:r>
            <a:endParaRPr sz="1700"/>
          </a:p>
        </p:txBody>
      </p:sp>
      <p:sp>
        <p:nvSpPr>
          <p:cNvPr id="348" name="Google Shape;348;g2e2c887541a_0_8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
        <p:nvSpPr>
          <p:cNvPr id="349" name="Google Shape;349;g2e2c887541a_0_83"/>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lt1"/>
                </a:solidFill>
                <a:latin typeface="Sniglet"/>
                <a:ea typeface="Sniglet"/>
                <a:cs typeface="Sniglet"/>
                <a:sym typeface="Sniglet"/>
              </a:rPr>
              <a:t>PG. 2</a:t>
            </a:r>
            <a:r>
              <a:rPr lang="en-US" sz="1800">
                <a:solidFill>
                  <a:schemeClr val="lt1"/>
                </a:solidFill>
              </a:rPr>
              <a:t>1-25</a:t>
            </a:r>
            <a:endParaRPr sz="1800" b="0" i="0" u="none" strike="noStrike" cap="none">
              <a:solidFill>
                <a:schemeClr val="lt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249651"/>
        </a:solidFill>
        <a:effectLst/>
      </p:bgPr>
    </p:bg>
    <p:spTree>
      <p:nvGrpSpPr>
        <p:cNvPr id="1" name="Shape 353"/>
        <p:cNvGrpSpPr/>
        <p:nvPr/>
      </p:nvGrpSpPr>
      <p:grpSpPr>
        <a:xfrm>
          <a:off x="0" y="0"/>
          <a:ext cx="0" cy="0"/>
          <a:chOff x="0" y="0"/>
          <a:chExt cx="0" cy="0"/>
        </a:xfrm>
      </p:grpSpPr>
      <p:sp>
        <p:nvSpPr>
          <p:cNvPr id="354" name="Google Shape;354;g135a5d43f68_0_21"/>
          <p:cNvSpPr txBox="1">
            <a:spLocks noGrp="1"/>
          </p:cNvSpPr>
          <p:nvPr>
            <p:ph type="ctrTitle" idx="4294967295"/>
          </p:nvPr>
        </p:nvSpPr>
        <p:spPr>
          <a:xfrm>
            <a:off x="406850" y="184225"/>
            <a:ext cx="4761000" cy="4091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1"/>
              </a:buClr>
              <a:buSzPts val="3000"/>
              <a:buFont typeface="Bangers"/>
              <a:buNone/>
            </a:pPr>
            <a:endParaRPr sz="8000" b="0" i="0" u="none" strike="noStrike" cap="none">
              <a:solidFill>
                <a:srgbClr val="000000"/>
              </a:solidFill>
              <a:latin typeface="Bangers"/>
              <a:ea typeface="Bangers"/>
              <a:cs typeface="Bangers"/>
              <a:sym typeface="Bangers"/>
            </a:endParaRPr>
          </a:p>
          <a:p>
            <a:pPr marL="0" marR="0" lvl="0" indent="0" algn="l" rtl="0">
              <a:lnSpc>
                <a:spcPct val="100000"/>
              </a:lnSpc>
              <a:spcBef>
                <a:spcPts val="0"/>
              </a:spcBef>
              <a:spcAft>
                <a:spcPts val="0"/>
              </a:spcAft>
              <a:buClr>
                <a:schemeClr val="dk1"/>
              </a:buClr>
              <a:buSzPts val="3000"/>
              <a:buFont typeface="Bangers"/>
              <a:buNone/>
            </a:pPr>
            <a:r>
              <a:rPr lang="en-US" sz="8000">
                <a:solidFill>
                  <a:srgbClr val="000000"/>
                </a:solidFill>
              </a:rPr>
              <a:t>final </a:t>
            </a:r>
            <a:r>
              <a:rPr lang="en-US" sz="8000" b="0" i="0" u="none" strike="noStrike" cap="none">
                <a:solidFill>
                  <a:srgbClr val="000000"/>
                </a:solidFill>
                <a:latin typeface="Bangers"/>
                <a:ea typeface="Bangers"/>
                <a:cs typeface="Bangers"/>
                <a:sym typeface="Bangers"/>
              </a:rPr>
              <a:t>Prize submission</a:t>
            </a:r>
            <a:endParaRPr sz="8000" b="0" i="0" u="none" strike="noStrike" cap="none">
              <a:solidFill>
                <a:srgbClr val="000000"/>
              </a:solidFill>
              <a:latin typeface="Bangers"/>
              <a:ea typeface="Bangers"/>
              <a:cs typeface="Bangers"/>
              <a:sym typeface="Bangers"/>
            </a:endParaRPr>
          </a:p>
          <a:p>
            <a:pPr marL="0" marR="0" lvl="0" indent="0" algn="l" rtl="0">
              <a:lnSpc>
                <a:spcPct val="100000"/>
              </a:lnSpc>
              <a:spcBef>
                <a:spcPts val="0"/>
              </a:spcBef>
              <a:spcAft>
                <a:spcPts val="0"/>
              </a:spcAft>
              <a:buClr>
                <a:schemeClr val="dk1"/>
              </a:buClr>
              <a:buSzPts val="3000"/>
              <a:buFont typeface="Bangers"/>
              <a:buNone/>
            </a:pPr>
            <a:r>
              <a:rPr lang="en-US" sz="8000" b="0" i="0" u="none" strike="noStrike" cap="none">
                <a:solidFill>
                  <a:srgbClr val="000000"/>
                </a:solidFill>
                <a:latin typeface="Bangers"/>
                <a:ea typeface="Bangers"/>
                <a:cs typeface="Bangers"/>
                <a:sym typeface="Bangers"/>
              </a:rPr>
              <a:t>DEADLINE</a:t>
            </a:r>
            <a:endParaRPr sz="8000" b="0" i="0" u="none" strike="noStrike" cap="none">
              <a:solidFill>
                <a:srgbClr val="000000"/>
              </a:solidFill>
              <a:latin typeface="Bangers"/>
              <a:ea typeface="Bangers"/>
              <a:cs typeface="Bangers"/>
              <a:sym typeface="Bangers"/>
            </a:endParaRPr>
          </a:p>
        </p:txBody>
      </p:sp>
      <p:sp>
        <p:nvSpPr>
          <p:cNvPr id="355" name="Google Shape;355;g135a5d43f68_0_21"/>
          <p:cNvSpPr txBox="1">
            <a:spLocks noGrp="1"/>
          </p:cNvSpPr>
          <p:nvPr>
            <p:ph type="subTitle" idx="4294967295"/>
          </p:nvPr>
        </p:nvSpPr>
        <p:spPr>
          <a:xfrm>
            <a:off x="762000" y="3892175"/>
            <a:ext cx="7736400" cy="9903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chemeClr val="dk1"/>
              </a:buClr>
              <a:buSzPts val="3000"/>
              <a:buFont typeface="Sniglet"/>
              <a:buNone/>
            </a:pPr>
            <a:endParaRPr sz="1800" b="0" i="0" u="none" strike="noStrike" cap="none">
              <a:solidFill>
                <a:srgbClr val="FFFFFF"/>
              </a:solidFill>
              <a:latin typeface="Sniglet"/>
              <a:ea typeface="Sniglet"/>
              <a:cs typeface="Sniglet"/>
              <a:sym typeface="Sniglet"/>
            </a:endParaRPr>
          </a:p>
          <a:p>
            <a:pPr marL="285750" marR="0" lvl="0" indent="-285750" algn="l" rtl="0">
              <a:lnSpc>
                <a:spcPct val="100000"/>
              </a:lnSpc>
              <a:spcBef>
                <a:spcPts val="0"/>
              </a:spcBef>
              <a:spcAft>
                <a:spcPts val="0"/>
              </a:spcAft>
              <a:buClr>
                <a:schemeClr val="dk1"/>
              </a:buClr>
              <a:buSzPts val="3000"/>
              <a:buFont typeface="Noto Sans Symbols"/>
              <a:buChar char="❖"/>
            </a:pPr>
            <a:r>
              <a:rPr lang="en-US" sz="1800">
                <a:solidFill>
                  <a:srgbClr val="FFFFFF"/>
                </a:solidFill>
              </a:rPr>
              <a:t>NOVEMBER 30</a:t>
            </a:r>
            <a:r>
              <a:rPr lang="en-US" sz="1800" b="0" i="0" u="none" strike="noStrike" cap="none">
                <a:solidFill>
                  <a:srgbClr val="FFFFFF"/>
                </a:solidFill>
                <a:latin typeface="Sniglet"/>
                <a:ea typeface="Sniglet"/>
                <a:cs typeface="Sniglet"/>
                <a:sym typeface="Sniglet"/>
              </a:rPr>
              <a:t> (NO EXCEPTIONS)</a:t>
            </a:r>
            <a:endParaRPr sz="1800" b="0" i="0" u="none" strike="noStrike" cap="none">
              <a:solidFill>
                <a:srgbClr val="FFFFFF"/>
              </a:solidFill>
              <a:latin typeface="Sniglet"/>
              <a:ea typeface="Sniglet"/>
              <a:cs typeface="Sniglet"/>
              <a:sym typeface="Sniglet"/>
            </a:endParaRPr>
          </a:p>
          <a:p>
            <a:pPr marL="457200" marR="0" lvl="0" indent="0" algn="l" rtl="0">
              <a:lnSpc>
                <a:spcPct val="100000"/>
              </a:lnSpc>
              <a:spcBef>
                <a:spcPts val="0"/>
              </a:spcBef>
              <a:spcAft>
                <a:spcPts val="0"/>
              </a:spcAft>
              <a:buClr>
                <a:schemeClr val="dk1"/>
              </a:buClr>
              <a:buSzPts val="3000"/>
              <a:buFont typeface="Sniglet"/>
              <a:buNone/>
            </a:pPr>
            <a:endParaRPr sz="1800" b="0" i="0" u="none" strike="noStrike" cap="none">
              <a:solidFill>
                <a:srgbClr val="FFFFFF"/>
              </a:solidFill>
              <a:latin typeface="Sniglet"/>
              <a:ea typeface="Sniglet"/>
              <a:cs typeface="Sniglet"/>
              <a:sym typeface="Sniglet"/>
            </a:endParaRPr>
          </a:p>
          <a:p>
            <a:pPr marL="0" marR="0" lvl="0" indent="0" algn="l" rtl="0">
              <a:lnSpc>
                <a:spcPct val="100000"/>
              </a:lnSpc>
              <a:spcBef>
                <a:spcPts val="600"/>
              </a:spcBef>
              <a:spcAft>
                <a:spcPts val="0"/>
              </a:spcAft>
              <a:buClr>
                <a:schemeClr val="dk1"/>
              </a:buClr>
              <a:buSzPts val="3000"/>
              <a:buFont typeface="Sniglet"/>
              <a:buNone/>
            </a:pPr>
            <a:endParaRPr sz="1800" b="0" i="0" u="none" strike="noStrike" cap="none">
              <a:solidFill>
                <a:srgbClr val="FFFFFF"/>
              </a:solidFill>
              <a:latin typeface="Sniglet"/>
              <a:ea typeface="Sniglet"/>
              <a:cs typeface="Sniglet"/>
              <a:sym typeface="Sniglet"/>
            </a:endParaRPr>
          </a:p>
        </p:txBody>
      </p:sp>
      <p:pic>
        <p:nvPicPr>
          <p:cNvPr id="356" name="Google Shape;356;g135a5d43f68_0_21"/>
          <p:cNvPicPr preferRelativeResize="0"/>
          <p:nvPr/>
        </p:nvPicPr>
        <p:blipFill rotWithShape="1">
          <a:blip r:embed="rId3">
            <a:alphaModFix/>
          </a:blip>
          <a:srcRect/>
          <a:stretch/>
        </p:blipFill>
        <p:spPr>
          <a:xfrm>
            <a:off x="5285750" y="792801"/>
            <a:ext cx="2515200" cy="1675500"/>
          </a:xfrm>
          <a:prstGeom prst="wedgeEllipseCallout">
            <a:avLst>
              <a:gd name="adj1" fmla="val -60049"/>
              <a:gd name="adj2" fmla="val 34410"/>
            </a:avLst>
          </a:prstGeom>
          <a:noFill/>
          <a:ln w="76200" cap="flat" cmpd="sng">
            <a:solidFill>
              <a:srgbClr val="000000"/>
            </a:solidFill>
            <a:prstDash val="solid"/>
            <a:miter lim="8000"/>
            <a:headEnd type="none" w="sm" len="sm"/>
            <a:tailEnd type="none" w="sm" len="sm"/>
          </a:ln>
        </p:spPr>
      </p:pic>
      <p:sp>
        <p:nvSpPr>
          <p:cNvPr id="357" name="Google Shape;357;g135a5d43f68_0_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24BB0"/>
        </a:solidFill>
        <a:effectLst/>
      </p:bgPr>
    </p:bg>
    <p:spTree>
      <p:nvGrpSpPr>
        <p:cNvPr id="1" name="Shape 78"/>
        <p:cNvGrpSpPr/>
        <p:nvPr/>
      </p:nvGrpSpPr>
      <p:grpSpPr>
        <a:xfrm>
          <a:off x="0" y="0"/>
          <a:ext cx="0" cy="0"/>
          <a:chOff x="0" y="0"/>
          <a:chExt cx="0" cy="0"/>
        </a:xfrm>
      </p:grpSpPr>
      <p:sp>
        <p:nvSpPr>
          <p:cNvPr id="79" name="Google Shape;79;g20a5b8043b8_0_4"/>
          <p:cNvSpPr txBox="1">
            <a:spLocks noGrp="1"/>
          </p:cNvSpPr>
          <p:nvPr>
            <p:ph type="ctrTitle" idx="4294967295"/>
          </p:nvPr>
        </p:nvSpPr>
        <p:spPr>
          <a:xfrm>
            <a:off x="299450" y="156475"/>
            <a:ext cx="8356500" cy="1336500"/>
          </a:xfrm>
          <a:prstGeom prst="rect">
            <a:avLst/>
          </a:prstGeom>
          <a:noFill/>
          <a:ln>
            <a:noFill/>
          </a:ln>
        </p:spPr>
        <p:txBody>
          <a:bodyPr spcFirstLastPara="1" wrap="square" lIns="91425" tIns="91425" rIns="91425" bIns="91425" anchor="b" anchorCtr="0">
            <a:noAutofit/>
          </a:bodyPr>
          <a:lstStyle/>
          <a:p>
            <a:pPr marL="0" marR="0" lvl="0" indent="457200" algn="l" rtl="0">
              <a:lnSpc>
                <a:spcPct val="100000"/>
              </a:lnSpc>
              <a:spcBef>
                <a:spcPts val="0"/>
              </a:spcBef>
              <a:spcAft>
                <a:spcPts val="0"/>
              </a:spcAft>
              <a:buClr>
                <a:schemeClr val="dk1"/>
              </a:buClr>
              <a:buSzPts val="3000"/>
              <a:buFont typeface="Bangers"/>
              <a:buNone/>
            </a:pPr>
            <a:r>
              <a:rPr lang="en-US" sz="5000" b="0" i="0" u="none" strike="noStrike" cap="none">
                <a:solidFill>
                  <a:srgbClr val="000000"/>
                </a:solidFill>
                <a:latin typeface="Bangers"/>
                <a:ea typeface="Bangers"/>
                <a:cs typeface="Bangers"/>
                <a:sym typeface="Bangers"/>
              </a:rPr>
              <a:t>HOW TO BE SUCCESSFUL IN 202</a:t>
            </a:r>
            <a:r>
              <a:rPr lang="en-US" sz="5000">
                <a:solidFill>
                  <a:srgbClr val="000000"/>
                </a:solidFill>
              </a:rPr>
              <a:t>5</a:t>
            </a:r>
            <a:endParaRPr sz="5000" b="0" i="0" u="none" strike="noStrike" cap="none">
              <a:solidFill>
                <a:srgbClr val="000000"/>
              </a:solidFill>
              <a:latin typeface="Bangers"/>
              <a:ea typeface="Bangers"/>
              <a:cs typeface="Bangers"/>
              <a:sym typeface="Bangers"/>
            </a:endParaRPr>
          </a:p>
        </p:txBody>
      </p:sp>
      <p:sp>
        <p:nvSpPr>
          <p:cNvPr id="80" name="Google Shape;80;g20a5b8043b8_0_4"/>
          <p:cNvSpPr txBox="1">
            <a:spLocks noGrp="1"/>
          </p:cNvSpPr>
          <p:nvPr>
            <p:ph type="subTitle" idx="4294967295"/>
          </p:nvPr>
        </p:nvSpPr>
        <p:spPr>
          <a:xfrm>
            <a:off x="717900" y="2024000"/>
            <a:ext cx="7708200" cy="2943000"/>
          </a:xfrm>
          <a:prstGeom prst="rect">
            <a:avLst/>
          </a:prstGeom>
          <a:noFill/>
          <a:ln>
            <a:noFill/>
          </a:ln>
        </p:spPr>
        <p:txBody>
          <a:bodyPr spcFirstLastPara="1" wrap="square" lIns="91425" tIns="91425" rIns="91425" bIns="91425" anchor="t" anchorCtr="0">
            <a:noAutofit/>
          </a:bodyPr>
          <a:lstStyle/>
          <a:p>
            <a:pPr marL="285750" marR="0" lvl="0" indent="-209550" algn="l" rtl="0">
              <a:lnSpc>
                <a:spcPct val="115000"/>
              </a:lnSpc>
              <a:spcBef>
                <a:spcPts val="0"/>
              </a:spcBef>
              <a:spcAft>
                <a:spcPts val="0"/>
              </a:spcAft>
              <a:buSzPts val="1800"/>
              <a:buFont typeface="Noto Sans Symbols"/>
              <a:buChar char="❖"/>
            </a:pPr>
            <a:r>
              <a:rPr lang="en-US" sz="1800" b="0" i="0" u="none" strike="noStrike" cap="none">
                <a:solidFill>
                  <a:srgbClr val="FFFFFF"/>
                </a:solidFill>
                <a:latin typeface="Sniglet"/>
                <a:ea typeface="Sniglet"/>
                <a:cs typeface="Sniglet"/>
                <a:sym typeface="Sniglet"/>
              </a:rPr>
              <a:t>DEVELOP A UNIT SALES PLAN &amp; PRE-ORDER FOR YOUR UNIT</a:t>
            </a:r>
            <a:br>
              <a:rPr lang="en-US" sz="1800" b="0" i="0" u="none" strike="noStrike" cap="none">
                <a:solidFill>
                  <a:srgbClr val="FFFFFF"/>
                </a:solidFill>
                <a:latin typeface="Sniglet"/>
                <a:ea typeface="Sniglet"/>
                <a:cs typeface="Sniglet"/>
                <a:sym typeface="Sniglet"/>
              </a:rPr>
            </a:br>
            <a:r>
              <a:rPr lang="en-US" sz="1800" b="0" i="0" u="none" strike="noStrike" cap="none">
                <a:solidFill>
                  <a:srgbClr val="FFFFFF"/>
                </a:solidFill>
                <a:latin typeface="Sniglet"/>
                <a:ea typeface="Sniglet"/>
                <a:cs typeface="Sniglet"/>
                <a:sym typeface="Sniglet"/>
              </a:rPr>
              <a:t>(FIRST ORDER DUE BY WEDNESDAY, JULY </a:t>
            </a:r>
            <a:r>
              <a:rPr lang="en-US" sz="1800">
                <a:solidFill>
                  <a:srgbClr val="FFFFFF"/>
                </a:solidFill>
              </a:rPr>
              <a:t>23</a:t>
            </a:r>
            <a:r>
              <a:rPr lang="en-US" sz="1800" b="0" i="0" u="none" strike="noStrike" cap="none">
                <a:solidFill>
                  <a:srgbClr val="FFFFFF"/>
                </a:solidFill>
                <a:latin typeface="Sniglet"/>
                <a:ea typeface="Sniglet"/>
                <a:cs typeface="Sniglet"/>
                <a:sym typeface="Sniglet"/>
              </a:rPr>
              <a:t> AT MIDNIGHT)</a:t>
            </a:r>
            <a:endParaRPr sz="1800" b="0" i="0" u="none" strike="noStrike" cap="none">
              <a:solidFill>
                <a:srgbClr val="FFFFFF"/>
              </a:solidFill>
              <a:latin typeface="Sniglet"/>
              <a:ea typeface="Sniglet"/>
              <a:cs typeface="Sniglet"/>
              <a:sym typeface="Sniglet"/>
            </a:endParaRPr>
          </a:p>
          <a:p>
            <a:pPr marL="285750" marR="0" lvl="0" indent="-209550" algn="l" rtl="0">
              <a:lnSpc>
                <a:spcPct val="115000"/>
              </a:lnSpc>
              <a:spcBef>
                <a:spcPts val="0"/>
              </a:spcBef>
              <a:spcAft>
                <a:spcPts val="0"/>
              </a:spcAft>
              <a:buSzPts val="1800"/>
              <a:buFont typeface="Noto Sans Symbols"/>
              <a:buChar char="❖"/>
            </a:pPr>
            <a:r>
              <a:rPr lang="en-US" sz="1800" b="0" i="0" u="none" strike="noStrike" cap="none">
                <a:solidFill>
                  <a:srgbClr val="FFFFFF"/>
                </a:solidFill>
                <a:latin typeface="Sniglet"/>
                <a:ea typeface="Sniglet"/>
                <a:cs typeface="Sniglet"/>
                <a:sym typeface="Sniglet"/>
              </a:rPr>
              <a:t>TRADE PRODUCT WITH OTHER UNITS</a:t>
            </a:r>
            <a:endParaRPr sz="1800" b="0" i="0" u="none" strike="noStrike" cap="none">
              <a:solidFill>
                <a:schemeClr val="dk1"/>
              </a:solidFill>
              <a:latin typeface="Sniglet"/>
              <a:ea typeface="Sniglet"/>
              <a:cs typeface="Sniglet"/>
              <a:sym typeface="Sniglet"/>
            </a:endParaRPr>
          </a:p>
          <a:p>
            <a:pPr marL="285750" marR="0" lvl="0" indent="-209550" algn="l" rtl="0">
              <a:lnSpc>
                <a:spcPct val="115000"/>
              </a:lnSpc>
              <a:spcBef>
                <a:spcPts val="0"/>
              </a:spcBef>
              <a:spcAft>
                <a:spcPts val="0"/>
              </a:spcAft>
              <a:buSzPts val="1800"/>
              <a:buFont typeface="Noto Sans Symbols"/>
              <a:buChar char="❖"/>
            </a:pPr>
            <a:r>
              <a:rPr lang="en-US" sz="1800" b="0" i="0" u="none" strike="noStrike" cap="none">
                <a:solidFill>
                  <a:srgbClr val="FFFFFF"/>
                </a:solidFill>
                <a:latin typeface="Sniglet"/>
                <a:ea typeface="Sniglet"/>
                <a:cs typeface="Sniglet"/>
                <a:sym typeface="Sniglet"/>
              </a:rPr>
              <a:t>SUPPLEMENT YOUR STASH IN BETWEEN ORDERS</a:t>
            </a:r>
            <a:endParaRPr sz="1800" b="0" i="0" u="none" strike="noStrike" cap="none">
              <a:solidFill>
                <a:srgbClr val="FFFFFF"/>
              </a:solidFill>
              <a:latin typeface="Sniglet"/>
              <a:ea typeface="Sniglet"/>
              <a:cs typeface="Sniglet"/>
              <a:sym typeface="Sniglet"/>
            </a:endParaRPr>
          </a:p>
          <a:p>
            <a:pPr marL="285750" marR="0" lvl="0" indent="-209550" algn="l" rtl="0">
              <a:lnSpc>
                <a:spcPct val="115000"/>
              </a:lnSpc>
              <a:spcBef>
                <a:spcPts val="0"/>
              </a:spcBef>
              <a:spcAft>
                <a:spcPts val="0"/>
              </a:spcAft>
              <a:buSzPts val="1800"/>
              <a:buChar char="❖"/>
            </a:pPr>
            <a:r>
              <a:rPr lang="en-US" sz="1800">
                <a:solidFill>
                  <a:srgbClr val="FFFFFF"/>
                </a:solidFill>
              </a:rPr>
              <a:t>MANAGE YOUR LOCATIONS </a:t>
            </a:r>
            <a:r>
              <a:rPr lang="en-US" sz="1800">
                <a:solidFill>
                  <a:schemeClr val="lt1"/>
                </a:solidFill>
              </a:rPr>
              <a:t>EFFECTIVELY. </a:t>
            </a:r>
            <a:r>
              <a:rPr lang="en-US" sz="1800" u="sng">
                <a:solidFill>
                  <a:schemeClr val="lt1"/>
                </a:solidFill>
              </a:rPr>
              <a:t>DO NOT LEAVE LOWE’S UNMANNED! </a:t>
            </a:r>
            <a:r>
              <a:rPr lang="en-US" sz="1800">
                <a:solidFill>
                  <a:schemeClr val="lt1"/>
                </a:solidFill>
              </a:rPr>
              <a:t> WORK WITH OTHER UNITS TO FILL A SALES LOCATION.</a:t>
            </a:r>
            <a:endParaRPr sz="1800" b="0" i="0" u="none" strike="noStrike" cap="none">
              <a:solidFill>
                <a:schemeClr val="lt1"/>
              </a:solidFill>
              <a:latin typeface="Sniglet"/>
              <a:ea typeface="Sniglet"/>
              <a:cs typeface="Sniglet"/>
              <a:sym typeface="Sniglet"/>
            </a:endParaRPr>
          </a:p>
          <a:p>
            <a:pPr marL="285750" marR="0" lvl="0" indent="-209550" algn="l" rtl="0">
              <a:lnSpc>
                <a:spcPct val="115000"/>
              </a:lnSpc>
              <a:spcBef>
                <a:spcPts val="0"/>
              </a:spcBef>
              <a:spcAft>
                <a:spcPts val="0"/>
              </a:spcAft>
              <a:buSzPts val="1800"/>
              <a:buFont typeface="Noto Sans Symbols"/>
              <a:buChar char="❖"/>
            </a:pPr>
            <a:r>
              <a:rPr lang="en-US" sz="1800" b="0" i="0" u="none" strike="noStrike" cap="none">
                <a:solidFill>
                  <a:schemeClr val="lt1"/>
                </a:solidFill>
                <a:latin typeface="Sniglet"/>
                <a:ea typeface="Sniglet"/>
                <a:cs typeface="Sniglet"/>
                <a:sym typeface="Sniglet"/>
              </a:rPr>
              <a:t>COMMUNICATE WITH YOUR DISTRICT KERNELS. THEY ARE HERE TO HELP!</a:t>
            </a:r>
            <a:endParaRPr sz="1800" b="0" i="0" u="none" strike="noStrike" cap="none">
              <a:solidFill>
                <a:srgbClr val="FFFFFF"/>
              </a:solidFill>
              <a:latin typeface="Sniglet"/>
              <a:ea typeface="Sniglet"/>
              <a:cs typeface="Sniglet"/>
              <a:sym typeface="Sniglet"/>
            </a:endParaRPr>
          </a:p>
        </p:txBody>
      </p:sp>
      <p:sp>
        <p:nvSpPr>
          <p:cNvPr id="81" name="Google Shape;81;g20a5b8043b8_0_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249651"/>
        </a:solidFill>
        <a:effectLst/>
      </p:bgPr>
    </p:bg>
    <p:spTree>
      <p:nvGrpSpPr>
        <p:cNvPr id="1" name="Shape 361"/>
        <p:cNvGrpSpPr/>
        <p:nvPr/>
      </p:nvGrpSpPr>
      <p:grpSpPr>
        <a:xfrm>
          <a:off x="0" y="0"/>
          <a:ext cx="0" cy="0"/>
          <a:chOff x="0" y="0"/>
          <a:chExt cx="0" cy="0"/>
        </a:xfrm>
      </p:grpSpPr>
      <p:sp>
        <p:nvSpPr>
          <p:cNvPr id="362" name="Google Shape;362;g13c99784ff7_4_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sp>
        <p:nvSpPr>
          <p:cNvPr id="363" name="Google Shape;363;g13c99784ff7_4_7"/>
          <p:cNvSpPr txBox="1"/>
          <p:nvPr/>
        </p:nvSpPr>
        <p:spPr>
          <a:xfrm>
            <a:off x="97400" y="1132800"/>
            <a:ext cx="3474900" cy="1169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Bangers"/>
                <a:ea typeface="Bangers"/>
                <a:cs typeface="Bangers"/>
                <a:sym typeface="Bangers"/>
              </a:rPr>
              <a:t>2023 uNIT INCENTIVE SAMPLE</a:t>
            </a:r>
            <a:endParaRPr sz="1800" b="0" i="0" u="none" strike="noStrike" cap="none">
              <a:solidFill>
                <a:schemeClr val="lt1"/>
              </a:solidFill>
              <a:latin typeface="Arial"/>
              <a:ea typeface="Arial"/>
              <a:cs typeface="Arial"/>
              <a:sym typeface="Arial"/>
            </a:endParaRPr>
          </a:p>
        </p:txBody>
      </p:sp>
      <p:sp>
        <p:nvSpPr>
          <p:cNvPr id="364" name="Google Shape;364;g13c99784ff7_4_7"/>
          <p:cNvSpPr txBox="1"/>
          <p:nvPr/>
        </p:nvSpPr>
        <p:spPr>
          <a:xfrm>
            <a:off x="97400" y="2358850"/>
            <a:ext cx="3474900" cy="1477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Sniglet"/>
                <a:ea typeface="Sniglet"/>
                <a:cs typeface="Sniglet"/>
                <a:sym typeface="Sniglet"/>
              </a:rPr>
              <a:t>ADD UNIT INCENTIVES TO COUNCIL-PROVIDED INCENTIVES TO FURTHER MOTIVATE SCOUTS</a:t>
            </a:r>
            <a:endParaRPr sz="2100" b="0" i="0" u="none" strike="noStrike" cap="none">
              <a:solidFill>
                <a:schemeClr val="lt1"/>
              </a:solidFill>
              <a:latin typeface="Sniglet"/>
              <a:ea typeface="Sniglet"/>
              <a:cs typeface="Sniglet"/>
              <a:sym typeface="Sniglet"/>
            </a:endParaRPr>
          </a:p>
        </p:txBody>
      </p:sp>
      <p:pic>
        <p:nvPicPr>
          <p:cNvPr id="365" name="Google Shape;365;g13c99784ff7_4_7"/>
          <p:cNvPicPr preferRelativeResize="0"/>
          <p:nvPr/>
        </p:nvPicPr>
        <p:blipFill rotWithShape="1">
          <a:blip r:embed="rId3">
            <a:alphaModFix/>
          </a:blip>
          <a:srcRect/>
          <a:stretch/>
        </p:blipFill>
        <p:spPr>
          <a:xfrm>
            <a:off x="4284725" y="70475"/>
            <a:ext cx="3865824" cy="50025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Shape 369"/>
        <p:cNvGrpSpPr/>
        <p:nvPr/>
      </p:nvGrpSpPr>
      <p:grpSpPr>
        <a:xfrm>
          <a:off x="0" y="0"/>
          <a:ext cx="0" cy="0"/>
          <a:chOff x="0" y="0"/>
          <a:chExt cx="0" cy="0"/>
        </a:xfrm>
      </p:grpSpPr>
      <p:sp>
        <p:nvSpPr>
          <p:cNvPr id="370" name="Google Shape;370;g257ba51ce09_0_8"/>
          <p:cNvSpPr txBox="1">
            <a:spLocks noGrp="1"/>
          </p:cNvSpPr>
          <p:nvPr>
            <p:ph type="title"/>
          </p:nvPr>
        </p:nvSpPr>
        <p:spPr>
          <a:xfrm rot="161729">
            <a:off x="986162" y="715561"/>
            <a:ext cx="7029878" cy="664633"/>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LOWE’S </a:t>
            </a:r>
            <a:endParaRPr/>
          </a:p>
        </p:txBody>
      </p:sp>
      <p:sp>
        <p:nvSpPr>
          <p:cNvPr id="371" name="Google Shape;371;g257ba51ce09_0_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41</a:t>
            </a:fld>
            <a:endParaRPr/>
          </a:p>
        </p:txBody>
      </p:sp>
      <p:sp>
        <p:nvSpPr>
          <p:cNvPr id="372" name="Google Shape;372;g257ba51ce09_0_8"/>
          <p:cNvSpPr txBox="1">
            <a:spLocks noGrp="1"/>
          </p:cNvSpPr>
          <p:nvPr>
            <p:ph type="body" idx="1"/>
          </p:nvPr>
        </p:nvSpPr>
        <p:spPr>
          <a:xfrm>
            <a:off x="1051950" y="1382750"/>
            <a:ext cx="6975900" cy="30528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en-US" sz="2000"/>
              <a:t>Districts will manage Show &amp; Sells at Lowe’s locations and Lynnhaven Superior Pawn (Lishelle Place)</a:t>
            </a:r>
            <a:endParaRPr sz="2000"/>
          </a:p>
          <a:p>
            <a:pPr marL="914400" lvl="1" indent="-355600" algn="l" rtl="0">
              <a:lnSpc>
                <a:spcPct val="100000"/>
              </a:lnSpc>
              <a:spcBef>
                <a:spcPts val="0"/>
              </a:spcBef>
              <a:spcAft>
                <a:spcPts val="0"/>
              </a:spcAft>
              <a:buSzPts val="2000"/>
              <a:buChar char="×"/>
            </a:pPr>
            <a:r>
              <a:rPr lang="en-US" sz="2000"/>
              <a:t>2025 update: No range pass vouchers at Superior</a:t>
            </a:r>
            <a:endParaRPr sz="2000"/>
          </a:p>
          <a:p>
            <a:pPr marL="0" lvl="0" indent="0" algn="l" rtl="0">
              <a:lnSpc>
                <a:spcPct val="100000"/>
              </a:lnSpc>
              <a:spcBef>
                <a:spcPts val="0"/>
              </a:spcBef>
              <a:spcAft>
                <a:spcPts val="0"/>
              </a:spcAft>
              <a:buNone/>
            </a:pPr>
            <a:endParaRPr sz="2000"/>
          </a:p>
          <a:p>
            <a:pPr marL="457200" lvl="0" indent="-355600" algn="l" rtl="0">
              <a:lnSpc>
                <a:spcPct val="100000"/>
              </a:lnSpc>
              <a:spcBef>
                <a:spcPts val="0"/>
              </a:spcBef>
              <a:spcAft>
                <a:spcPts val="0"/>
              </a:spcAft>
              <a:buSzPts val="2000"/>
              <a:buChar char="×"/>
            </a:pPr>
            <a:r>
              <a:rPr lang="en-US" sz="2000"/>
              <a:t>If you need to cancel a reservation, delete the signup from SignUpGenius AND post in the Facebook group</a:t>
            </a:r>
            <a:endParaRPr sz="2000"/>
          </a:p>
        </p:txBody>
      </p:sp>
      <p:sp>
        <p:nvSpPr>
          <p:cNvPr id="373" name="Google Shape;373;g257ba51ce09_0_8"/>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lt1"/>
                </a:solidFill>
                <a:latin typeface="Sniglet"/>
                <a:ea typeface="Sniglet"/>
                <a:cs typeface="Sniglet"/>
                <a:sym typeface="Sniglet"/>
              </a:rPr>
              <a:t>PG. 2</a:t>
            </a:r>
            <a:r>
              <a:rPr lang="en-US" sz="1800">
                <a:solidFill>
                  <a:schemeClr val="lt1"/>
                </a:solidFill>
              </a:rPr>
              <a:t>8</a:t>
            </a:r>
            <a:endParaRPr sz="1800" b="0" i="0" u="none" strike="noStrike" cap="none">
              <a:solidFill>
                <a:schemeClr val="lt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A7EB"/>
        </a:solidFill>
        <a:effectLst/>
      </p:bgPr>
    </p:bg>
    <p:spTree>
      <p:nvGrpSpPr>
        <p:cNvPr id="1" name="Shape 377"/>
        <p:cNvGrpSpPr/>
        <p:nvPr/>
      </p:nvGrpSpPr>
      <p:grpSpPr>
        <a:xfrm>
          <a:off x="0" y="0"/>
          <a:ext cx="0" cy="0"/>
          <a:chOff x="0" y="0"/>
          <a:chExt cx="0" cy="0"/>
        </a:xfrm>
      </p:grpSpPr>
      <p:sp>
        <p:nvSpPr>
          <p:cNvPr id="378" name="Google Shape;378;g33d256fa4f0_0_0"/>
          <p:cNvSpPr txBox="1">
            <a:spLocks noGrp="1"/>
          </p:cNvSpPr>
          <p:nvPr>
            <p:ph type="title"/>
          </p:nvPr>
        </p:nvSpPr>
        <p:spPr>
          <a:xfrm rot="161729">
            <a:off x="986190" y="715563"/>
            <a:ext cx="7029878" cy="664633"/>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LOWE’S </a:t>
            </a:r>
            <a:endParaRPr/>
          </a:p>
        </p:txBody>
      </p:sp>
      <p:sp>
        <p:nvSpPr>
          <p:cNvPr id="379" name="Google Shape;379;g33d256fa4f0_0_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42</a:t>
            </a:fld>
            <a:endParaRPr/>
          </a:p>
        </p:txBody>
      </p:sp>
      <p:sp>
        <p:nvSpPr>
          <p:cNvPr id="380" name="Google Shape;380;g33d256fa4f0_0_0"/>
          <p:cNvSpPr txBox="1">
            <a:spLocks noGrp="1"/>
          </p:cNvSpPr>
          <p:nvPr>
            <p:ph type="body" idx="1"/>
          </p:nvPr>
        </p:nvSpPr>
        <p:spPr>
          <a:xfrm>
            <a:off x="1051950" y="1220850"/>
            <a:ext cx="6975900" cy="32148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en-US" sz="1800" dirty="0"/>
              <a:t>Signups for August dates:</a:t>
            </a:r>
            <a:endParaRPr sz="1800" dirty="0"/>
          </a:p>
          <a:p>
            <a:pPr marL="914400" lvl="1" indent="-342900" algn="l" rtl="0">
              <a:spcBef>
                <a:spcPts val="0"/>
              </a:spcBef>
              <a:spcAft>
                <a:spcPts val="0"/>
              </a:spcAft>
              <a:buSzPts val="1800"/>
              <a:buChar char="×"/>
            </a:pPr>
            <a:r>
              <a:rPr lang="en-US" sz="1800" dirty="0"/>
              <a:t>Virginia locations:</a:t>
            </a:r>
          </a:p>
          <a:p>
            <a:pPr lvl="2" indent="-342900">
              <a:buSzPts val="1800"/>
            </a:pPr>
            <a:r>
              <a:rPr lang="en-US" sz="1800" dirty="0"/>
              <a:t>Those who attend Popcorn Training (that’s you!) get early access on Wednesday, July 9</a:t>
            </a:r>
            <a:endParaRPr sz="1600" dirty="0"/>
          </a:p>
          <a:p>
            <a:pPr lvl="2" indent="-342900">
              <a:buSzPts val="1800"/>
            </a:pPr>
            <a:r>
              <a:rPr lang="en-US" sz="1800" dirty="0"/>
              <a:t>All others may sign up starting on Friday, July 11</a:t>
            </a:r>
            <a:endParaRPr sz="1800" dirty="0"/>
          </a:p>
          <a:p>
            <a:pPr lvl="2" indent="-342900">
              <a:buSzPts val="1800"/>
            </a:pPr>
            <a:r>
              <a:rPr lang="en-US" sz="1800" dirty="0"/>
              <a:t>Extra slots will be released on Monday, July 14</a:t>
            </a:r>
          </a:p>
          <a:p>
            <a:pPr lvl="1" indent="-342900">
              <a:buSzPts val="1800"/>
            </a:pPr>
            <a:r>
              <a:rPr lang="en-US" sz="1800" dirty="0"/>
              <a:t>North Carolina locations: Signup release will be delayed</a:t>
            </a:r>
            <a:endParaRPr sz="1800" dirty="0"/>
          </a:p>
          <a:p>
            <a:pPr marL="0" lvl="0" indent="0" algn="l" rtl="0">
              <a:spcBef>
                <a:spcPts val="600"/>
              </a:spcBef>
              <a:spcAft>
                <a:spcPts val="0"/>
              </a:spcAft>
              <a:buNone/>
            </a:pPr>
            <a:endParaRPr sz="1800" dirty="0"/>
          </a:p>
          <a:p>
            <a:pPr marL="457200" lvl="0" indent="-355600" algn="l" rtl="0">
              <a:lnSpc>
                <a:spcPct val="100000"/>
              </a:lnSpc>
              <a:spcBef>
                <a:spcPts val="0"/>
              </a:spcBef>
              <a:spcAft>
                <a:spcPts val="0"/>
              </a:spcAft>
              <a:buSzPts val="2000"/>
              <a:buChar char="×"/>
            </a:pPr>
            <a:r>
              <a:rPr lang="en-US" sz="1800" dirty="0"/>
              <a:t>Signups for September &amp; October dates:</a:t>
            </a:r>
            <a:endParaRPr sz="1800" dirty="0"/>
          </a:p>
          <a:p>
            <a:pPr marL="914400" lvl="1" indent="-355600" algn="l" rtl="0">
              <a:lnSpc>
                <a:spcPct val="100000"/>
              </a:lnSpc>
              <a:spcBef>
                <a:spcPts val="0"/>
              </a:spcBef>
              <a:spcAft>
                <a:spcPts val="0"/>
              </a:spcAft>
              <a:buSzPts val="2000"/>
              <a:buChar char="×"/>
            </a:pPr>
            <a:r>
              <a:rPr lang="en-US" sz="1800" dirty="0"/>
              <a:t>Signups will open Thursday, July 17</a:t>
            </a:r>
            <a:endParaRPr sz="1800" dirty="0"/>
          </a:p>
          <a:p>
            <a:pPr marL="914400" lvl="1" indent="-355600" algn="l" rtl="0">
              <a:lnSpc>
                <a:spcPct val="100000"/>
              </a:lnSpc>
              <a:spcBef>
                <a:spcPts val="0"/>
              </a:spcBef>
              <a:spcAft>
                <a:spcPts val="0"/>
              </a:spcAft>
              <a:buSzPts val="2000"/>
              <a:buChar char="×"/>
            </a:pPr>
            <a:r>
              <a:rPr lang="en-US" sz="1800" dirty="0"/>
              <a:t>Extra slots will be released on Monday, July 21</a:t>
            </a:r>
            <a:endParaRPr sz="1800" dirty="0"/>
          </a:p>
        </p:txBody>
      </p:sp>
      <p:sp>
        <p:nvSpPr>
          <p:cNvPr id="381" name="Google Shape;381;g33d256fa4f0_0_0"/>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lt1"/>
                </a:solidFill>
                <a:latin typeface="Sniglet"/>
                <a:ea typeface="Sniglet"/>
                <a:cs typeface="Sniglet"/>
                <a:sym typeface="Sniglet"/>
              </a:rPr>
              <a:t>PG. 2</a:t>
            </a:r>
            <a:r>
              <a:rPr lang="en-US" sz="1800">
                <a:solidFill>
                  <a:schemeClr val="lt1"/>
                </a:solidFill>
              </a:rPr>
              <a:t>8</a:t>
            </a:r>
            <a:endParaRPr sz="1800" b="0" i="0" u="none" strike="noStrike" cap="none">
              <a:solidFill>
                <a:schemeClr val="lt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85"/>
        <p:cNvGrpSpPr/>
        <p:nvPr/>
      </p:nvGrpSpPr>
      <p:grpSpPr>
        <a:xfrm>
          <a:off x="0" y="0"/>
          <a:ext cx="0" cy="0"/>
          <a:chOff x="0" y="0"/>
          <a:chExt cx="0" cy="0"/>
        </a:xfrm>
      </p:grpSpPr>
      <p:sp>
        <p:nvSpPr>
          <p:cNvPr id="386" name="Google Shape;386;g2e2c887541a_0_106"/>
          <p:cNvSpPr txBox="1">
            <a:spLocks noGrp="1"/>
          </p:cNvSpPr>
          <p:nvPr>
            <p:ph type="title"/>
          </p:nvPr>
        </p:nvSpPr>
        <p:spPr>
          <a:xfrm rot="161729">
            <a:off x="986162" y="715561"/>
            <a:ext cx="7029878" cy="664633"/>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food lion </a:t>
            </a:r>
            <a:endParaRPr/>
          </a:p>
        </p:txBody>
      </p:sp>
      <p:sp>
        <p:nvSpPr>
          <p:cNvPr id="387" name="Google Shape;387;g2e2c887541a_0_106"/>
          <p:cNvSpPr txBox="1">
            <a:spLocks noGrp="1"/>
          </p:cNvSpPr>
          <p:nvPr>
            <p:ph type="body" idx="1"/>
          </p:nvPr>
        </p:nvSpPr>
        <p:spPr>
          <a:xfrm>
            <a:off x="1051950" y="1220850"/>
            <a:ext cx="6975900" cy="32148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600"/>
              </a:spcBef>
              <a:spcAft>
                <a:spcPts val="0"/>
              </a:spcAft>
              <a:buSzPts val="2000"/>
              <a:buChar char="×"/>
            </a:pPr>
            <a:r>
              <a:rPr lang="en-US" sz="2000"/>
              <a:t>Two Food Lion dates available:</a:t>
            </a:r>
            <a:endParaRPr sz="2000"/>
          </a:p>
          <a:p>
            <a:pPr marL="914400" lvl="1" indent="-355600" algn="l" rtl="0">
              <a:lnSpc>
                <a:spcPct val="100000"/>
              </a:lnSpc>
              <a:spcBef>
                <a:spcPts val="0"/>
              </a:spcBef>
              <a:spcAft>
                <a:spcPts val="0"/>
              </a:spcAft>
              <a:buSzPts val="2000"/>
              <a:buChar char="×"/>
            </a:pPr>
            <a:r>
              <a:rPr lang="en-US" sz="2000"/>
              <a:t>Saturday, October 11 from 10 AM - 6 PM</a:t>
            </a:r>
            <a:endParaRPr sz="2000"/>
          </a:p>
          <a:p>
            <a:pPr marL="914400" lvl="1" indent="-355600" algn="l" rtl="0">
              <a:lnSpc>
                <a:spcPct val="100000"/>
              </a:lnSpc>
              <a:spcBef>
                <a:spcPts val="0"/>
              </a:spcBef>
              <a:spcAft>
                <a:spcPts val="0"/>
              </a:spcAft>
              <a:buSzPts val="2000"/>
              <a:buChar char="×"/>
            </a:pPr>
            <a:r>
              <a:rPr lang="en-US" sz="2000"/>
              <a:t>Saturday, October 18 from 10 AM - 6 PM</a:t>
            </a:r>
            <a:endParaRPr sz="2000"/>
          </a:p>
          <a:p>
            <a:pPr marL="457200" lvl="0" indent="-355600" algn="l" rtl="0">
              <a:lnSpc>
                <a:spcPct val="100000"/>
              </a:lnSpc>
              <a:spcBef>
                <a:spcPts val="0"/>
              </a:spcBef>
              <a:spcAft>
                <a:spcPts val="0"/>
              </a:spcAft>
              <a:buSzPts val="2000"/>
              <a:buChar char="×"/>
            </a:pPr>
            <a:r>
              <a:rPr lang="en-US" sz="2000"/>
              <a:t>Signups:</a:t>
            </a:r>
            <a:endParaRPr sz="2000"/>
          </a:p>
          <a:p>
            <a:pPr marL="914400" lvl="1" indent="-355600" algn="l" rtl="0">
              <a:lnSpc>
                <a:spcPct val="100000"/>
              </a:lnSpc>
              <a:spcBef>
                <a:spcPts val="0"/>
              </a:spcBef>
              <a:spcAft>
                <a:spcPts val="0"/>
              </a:spcAft>
              <a:buSzPts val="2000"/>
              <a:buChar char="×"/>
            </a:pPr>
            <a:r>
              <a:rPr lang="en-US" sz="2000"/>
              <a:t>Signups begin on Thursday, July 24</a:t>
            </a:r>
            <a:endParaRPr sz="2000"/>
          </a:p>
          <a:p>
            <a:pPr marL="914400" lvl="1" indent="-355600" algn="l" rtl="0">
              <a:lnSpc>
                <a:spcPct val="100000"/>
              </a:lnSpc>
              <a:spcBef>
                <a:spcPts val="0"/>
              </a:spcBef>
              <a:spcAft>
                <a:spcPts val="0"/>
              </a:spcAft>
              <a:buSzPts val="2000"/>
              <a:buChar char="×"/>
            </a:pPr>
            <a:r>
              <a:rPr lang="en-US" sz="2000"/>
              <a:t>Extra slots will be released on Monday, July 28</a:t>
            </a:r>
            <a:endParaRPr sz="2000"/>
          </a:p>
          <a:p>
            <a:pPr marL="914400" lvl="1" indent="-355600" algn="l" rtl="0">
              <a:lnSpc>
                <a:spcPct val="100000"/>
              </a:lnSpc>
              <a:spcBef>
                <a:spcPts val="0"/>
              </a:spcBef>
              <a:spcAft>
                <a:spcPts val="0"/>
              </a:spcAft>
              <a:buSzPts val="2000"/>
              <a:buChar char="×"/>
            </a:pPr>
            <a:r>
              <a:rPr lang="en-US" sz="2000"/>
              <a:t>Signups close on Wednesday, September 24</a:t>
            </a:r>
            <a:endParaRPr sz="2000"/>
          </a:p>
          <a:p>
            <a:pPr marL="457200" lvl="0" indent="-355600" algn="l" rtl="0">
              <a:lnSpc>
                <a:spcPct val="100000"/>
              </a:lnSpc>
              <a:spcBef>
                <a:spcPts val="0"/>
              </a:spcBef>
              <a:spcAft>
                <a:spcPts val="0"/>
              </a:spcAft>
              <a:buSzPts val="2000"/>
              <a:buChar char="×"/>
            </a:pPr>
            <a:r>
              <a:rPr lang="en-US" sz="2000"/>
              <a:t>Follow Food Lion’s rules and visit the location in advance</a:t>
            </a:r>
            <a:endParaRPr sz="2000"/>
          </a:p>
          <a:p>
            <a:pPr marL="0" lvl="0" indent="0" algn="l" rtl="0">
              <a:lnSpc>
                <a:spcPct val="100000"/>
              </a:lnSpc>
              <a:spcBef>
                <a:spcPts val="600"/>
              </a:spcBef>
              <a:spcAft>
                <a:spcPts val="0"/>
              </a:spcAft>
              <a:buSzPts val="2200"/>
              <a:buNone/>
            </a:pPr>
            <a:endParaRPr sz="2000"/>
          </a:p>
        </p:txBody>
      </p:sp>
      <p:sp>
        <p:nvSpPr>
          <p:cNvPr id="388" name="Google Shape;388;g2e2c887541a_0_10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43</a:t>
            </a:fld>
            <a:endParaRPr/>
          </a:p>
        </p:txBody>
      </p:sp>
      <p:sp>
        <p:nvSpPr>
          <p:cNvPr id="389" name="Google Shape;389;g2e2c887541a_0_106"/>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lt1"/>
                </a:solidFill>
                <a:latin typeface="Sniglet"/>
                <a:ea typeface="Sniglet"/>
                <a:cs typeface="Sniglet"/>
                <a:sym typeface="Sniglet"/>
              </a:rPr>
              <a:t>PG. 2</a:t>
            </a:r>
            <a:r>
              <a:rPr lang="en-US" sz="1800">
                <a:solidFill>
                  <a:schemeClr val="lt1"/>
                </a:solidFill>
              </a:rPr>
              <a:t>8</a:t>
            </a:r>
            <a:endParaRPr sz="1800" b="0" i="0" u="none" strike="noStrike" cap="none">
              <a:solidFill>
                <a:schemeClr val="lt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3"/>
          <p:cNvSpPr txBox="1">
            <a:spLocks noGrp="1"/>
          </p:cNvSpPr>
          <p:nvPr>
            <p:ph type="title"/>
          </p:nvPr>
        </p:nvSpPr>
        <p:spPr>
          <a:xfrm rot="161682">
            <a:off x="978104" y="1027164"/>
            <a:ext cx="4938961" cy="7892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US" sz="4800"/>
              <a:t>COMMUNICATE, COMMUNICATE, COMMUNICATE</a:t>
            </a:r>
            <a:endParaRPr sz="4800"/>
          </a:p>
        </p:txBody>
      </p:sp>
      <p:sp>
        <p:nvSpPr>
          <p:cNvPr id="395" name="Google Shape;395;p13"/>
          <p:cNvSpPr txBox="1">
            <a:spLocks noGrp="1"/>
          </p:cNvSpPr>
          <p:nvPr>
            <p:ph type="body" idx="1"/>
          </p:nvPr>
        </p:nvSpPr>
        <p:spPr>
          <a:xfrm>
            <a:off x="1267100" y="3341594"/>
            <a:ext cx="3943800" cy="65400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3000"/>
              <a:buNone/>
            </a:pPr>
            <a:r>
              <a:rPr lang="en-US" sz="1400"/>
              <a:t>Your District Kernel is here to help your unit succeed. Reach out to them to help strategize product, sales, and set goals. </a:t>
            </a:r>
            <a:endParaRPr/>
          </a:p>
          <a:p>
            <a:pPr marL="0" lvl="0" indent="0" algn="l" rtl="0">
              <a:lnSpc>
                <a:spcPct val="100000"/>
              </a:lnSpc>
              <a:spcBef>
                <a:spcPts val="600"/>
              </a:spcBef>
              <a:spcAft>
                <a:spcPts val="0"/>
              </a:spcAft>
              <a:buSzPts val="3000"/>
              <a:buNone/>
            </a:pPr>
            <a:r>
              <a:rPr lang="en-US" sz="1400"/>
              <a:t>Our goal is for your unit to be successful….</a:t>
            </a:r>
            <a:endParaRPr sz="1400"/>
          </a:p>
        </p:txBody>
      </p:sp>
      <p:pic>
        <p:nvPicPr>
          <p:cNvPr id="396" name="Google Shape;396;p13" descr="1.jpg"/>
          <p:cNvPicPr preferRelativeResize="0"/>
          <p:nvPr/>
        </p:nvPicPr>
        <p:blipFill rotWithShape="1">
          <a:blip r:embed="rId3">
            <a:alphaModFix/>
          </a:blip>
          <a:srcRect l="5608" r="38142"/>
          <a:stretch/>
        </p:blipFill>
        <p:spPr>
          <a:xfrm>
            <a:off x="5713650" y="1759149"/>
            <a:ext cx="3177900" cy="3177900"/>
          </a:xfrm>
          <a:prstGeom prst="ellipse">
            <a:avLst/>
          </a:prstGeom>
          <a:noFill/>
          <a:ln w="76200" cap="flat" cmpd="sng">
            <a:solidFill>
              <a:srgbClr val="000000"/>
            </a:solidFill>
            <a:prstDash val="solid"/>
            <a:round/>
            <a:headEnd type="none" w="sm" len="sm"/>
            <a:tailEnd type="none" w="sm" len="sm"/>
          </a:ln>
        </p:spPr>
      </p:pic>
      <p:sp>
        <p:nvSpPr>
          <p:cNvPr id="397" name="Google Shape;397;p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sp>
        <p:nvSpPr>
          <p:cNvPr id="398" name="Google Shape;398;p13"/>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dk1"/>
                </a:solidFill>
                <a:latin typeface="Sniglet"/>
                <a:ea typeface="Sniglet"/>
                <a:cs typeface="Sniglet"/>
                <a:sym typeface="Sniglet"/>
              </a:rPr>
              <a:t>PG. 3</a:t>
            </a:r>
            <a:r>
              <a:rPr lang="en-US" sz="1800"/>
              <a:t>2</a:t>
            </a:r>
            <a:endParaRPr sz="1800" b="0" i="0" u="none" strike="noStrike" cap="none">
              <a:solidFill>
                <a:schemeClr val="dk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d805d6e51e_0_0"/>
          <p:cNvSpPr txBox="1">
            <a:spLocks noGrp="1"/>
          </p:cNvSpPr>
          <p:nvPr>
            <p:ph type="title"/>
          </p:nvPr>
        </p:nvSpPr>
        <p:spPr>
          <a:xfrm rot="1174">
            <a:off x="988543" y="708454"/>
            <a:ext cx="7029900" cy="578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introducing your 2025 popcorn crew:</a:t>
            </a:r>
            <a:endParaRPr/>
          </a:p>
        </p:txBody>
      </p:sp>
      <p:sp>
        <p:nvSpPr>
          <p:cNvPr id="404" name="Google Shape;404;gd805d6e51e_0_0"/>
          <p:cNvSpPr txBox="1">
            <a:spLocks noGrp="1"/>
          </p:cNvSpPr>
          <p:nvPr>
            <p:ph type="body" idx="1"/>
          </p:nvPr>
        </p:nvSpPr>
        <p:spPr>
          <a:xfrm rot="-134">
            <a:off x="697800" y="1159026"/>
            <a:ext cx="7710900" cy="3457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3000"/>
              <a:buNone/>
            </a:pPr>
            <a:r>
              <a:rPr lang="en-US" sz="1900" dirty="0"/>
              <a:t>       </a:t>
            </a:r>
            <a:r>
              <a:rPr lang="en-US" sz="2100" dirty="0"/>
              <a:t>           </a:t>
            </a:r>
            <a:r>
              <a:rPr lang="en-US" sz="1600" dirty="0"/>
              <a:t>Albemarle-Nann Jones: nannjones@hotmail.com</a:t>
            </a:r>
            <a:endParaRPr sz="1600" dirty="0"/>
          </a:p>
          <a:p>
            <a:pPr marL="0" lvl="0" indent="0" algn="l" rtl="0">
              <a:lnSpc>
                <a:spcPct val="100000"/>
              </a:lnSpc>
              <a:spcBef>
                <a:spcPts val="600"/>
              </a:spcBef>
              <a:spcAft>
                <a:spcPts val="0"/>
              </a:spcAft>
              <a:buSzPts val="3000"/>
              <a:buNone/>
            </a:pPr>
            <a:r>
              <a:rPr lang="en-US" sz="1600" dirty="0"/>
              <a:t>                       Bayside-Krista Dunn:  Krista.dunn1621@gmail.com</a:t>
            </a:r>
            <a:endParaRPr sz="1600" dirty="0"/>
          </a:p>
          <a:p>
            <a:pPr marL="0" lvl="0" indent="0" algn="l" rtl="0">
              <a:lnSpc>
                <a:spcPct val="100000"/>
              </a:lnSpc>
              <a:spcBef>
                <a:spcPts val="600"/>
              </a:spcBef>
              <a:spcAft>
                <a:spcPts val="0"/>
              </a:spcAft>
              <a:buSzPts val="3000"/>
              <a:buNone/>
            </a:pPr>
            <a:r>
              <a:rPr lang="en-US" sz="1600" dirty="0"/>
              <a:t>                                          Scott Gilmore: esgilmore70@gmail.com         </a:t>
            </a:r>
            <a:endParaRPr sz="1600" dirty="0"/>
          </a:p>
          <a:p>
            <a:pPr marL="0" lvl="0" indent="0" algn="l" rtl="0">
              <a:lnSpc>
                <a:spcPct val="100000"/>
              </a:lnSpc>
              <a:spcBef>
                <a:spcPts val="600"/>
              </a:spcBef>
              <a:spcAft>
                <a:spcPts val="0"/>
              </a:spcAft>
              <a:buSzPts val="3000"/>
              <a:buNone/>
            </a:pPr>
            <a:r>
              <a:rPr lang="en-US" sz="1600" dirty="0"/>
              <a:t>                       Princess Anne-Tony Montemurno: </a:t>
            </a:r>
            <a:r>
              <a:rPr lang="en-US" sz="1600" dirty="0">
                <a:solidFill>
                  <a:schemeClr val="hlink"/>
                </a:solidFill>
                <a:uFill>
                  <a:noFill/>
                </a:uFill>
                <a:hlinkClick r:id="rId3"/>
              </a:rPr>
              <a:t>kerneltbaloney@gmail.com</a:t>
            </a:r>
            <a:endParaRPr sz="1600" dirty="0"/>
          </a:p>
          <a:p>
            <a:pPr marL="0" lvl="0" indent="0" algn="l" rtl="0">
              <a:lnSpc>
                <a:spcPct val="100000"/>
              </a:lnSpc>
              <a:spcBef>
                <a:spcPts val="600"/>
              </a:spcBef>
              <a:spcAft>
                <a:spcPts val="0"/>
              </a:spcAft>
              <a:buSzPts val="3000"/>
              <a:buNone/>
            </a:pPr>
            <a:r>
              <a:rPr lang="en-US" sz="1600" dirty="0"/>
              <a:t>                                                       Matt Conway: 19mconway84@gmail.com</a:t>
            </a:r>
            <a:endParaRPr sz="1600" dirty="0"/>
          </a:p>
          <a:p>
            <a:pPr marL="0" lvl="0" indent="0" algn="l" rtl="0">
              <a:lnSpc>
                <a:spcPct val="100000"/>
              </a:lnSpc>
              <a:spcBef>
                <a:spcPts val="600"/>
              </a:spcBef>
              <a:spcAft>
                <a:spcPts val="0"/>
              </a:spcAft>
              <a:buSzPts val="3000"/>
              <a:buNone/>
            </a:pPr>
            <a:r>
              <a:rPr lang="en-US" sz="1600" dirty="0"/>
              <a:t>                      Three Rivers-Rudy Nimmo: </a:t>
            </a:r>
            <a:r>
              <a:rPr lang="en-US" sz="1600" dirty="0">
                <a:solidFill>
                  <a:schemeClr val="hlink"/>
                </a:solidFill>
                <a:uFill>
                  <a:noFill/>
                </a:uFill>
                <a:hlinkClick r:id="rId4"/>
              </a:rPr>
              <a:t>vtccgolf@gmail.com</a:t>
            </a:r>
            <a:endParaRPr sz="1600" dirty="0"/>
          </a:p>
          <a:p>
            <a:pPr marL="0" lvl="0" indent="0" algn="l" rtl="0">
              <a:lnSpc>
                <a:spcPct val="100000"/>
              </a:lnSpc>
              <a:spcBef>
                <a:spcPts val="600"/>
              </a:spcBef>
              <a:spcAft>
                <a:spcPts val="0"/>
              </a:spcAft>
              <a:buSzPts val="3000"/>
              <a:buNone/>
            </a:pPr>
            <a:r>
              <a:rPr lang="en-US" sz="1600" dirty="0"/>
              <a:t>                                                  Clark Walters: Crazyscout94@gmail.com</a:t>
            </a:r>
            <a:endParaRPr sz="1600" dirty="0"/>
          </a:p>
          <a:p>
            <a:pPr marL="0" lvl="0" indent="0" algn="l" rtl="0">
              <a:lnSpc>
                <a:spcPct val="100000"/>
              </a:lnSpc>
              <a:spcBef>
                <a:spcPts val="600"/>
              </a:spcBef>
              <a:spcAft>
                <a:spcPts val="0"/>
              </a:spcAft>
              <a:buSzPts val="3000"/>
              <a:buNone/>
            </a:pPr>
            <a:r>
              <a:rPr lang="en-US" sz="1600" dirty="0"/>
              <a:t>                                                  Tammy Walters: crazybear127@yahoo.com</a:t>
            </a:r>
            <a:endParaRPr sz="1600" dirty="0"/>
          </a:p>
          <a:p>
            <a:pPr marL="0" lvl="0" indent="0" algn="l" rtl="0">
              <a:lnSpc>
                <a:spcPct val="100000"/>
              </a:lnSpc>
              <a:spcBef>
                <a:spcPts val="600"/>
              </a:spcBef>
              <a:spcAft>
                <a:spcPts val="0"/>
              </a:spcAft>
              <a:buSzPts val="3000"/>
              <a:buNone/>
            </a:pPr>
            <a:r>
              <a:rPr lang="en-US" sz="1600"/>
              <a:t>                      Council Kernel-Erin Alger: erin@realresultsva.com </a:t>
            </a:r>
            <a:endParaRPr sz="1600"/>
          </a:p>
          <a:p>
            <a:pPr marL="0" lvl="0" indent="0" algn="l" rtl="0">
              <a:lnSpc>
                <a:spcPct val="100000"/>
              </a:lnSpc>
              <a:spcBef>
                <a:spcPts val="600"/>
              </a:spcBef>
              <a:spcAft>
                <a:spcPts val="0"/>
              </a:spcAft>
              <a:buSzPts val="3000"/>
              <a:buNone/>
            </a:pPr>
            <a:endParaRPr sz="1300" dirty="0"/>
          </a:p>
          <a:p>
            <a:pPr marL="0" lvl="0" indent="0" algn="l" rtl="0">
              <a:lnSpc>
                <a:spcPct val="100000"/>
              </a:lnSpc>
              <a:spcBef>
                <a:spcPts val="600"/>
              </a:spcBef>
              <a:spcAft>
                <a:spcPts val="0"/>
              </a:spcAft>
              <a:buSzPts val="3000"/>
              <a:buNone/>
            </a:pPr>
            <a:endParaRPr sz="1300" dirty="0"/>
          </a:p>
        </p:txBody>
      </p:sp>
      <p:sp>
        <p:nvSpPr>
          <p:cNvPr id="405" name="Google Shape;405;gd805d6e51e_0_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45</a:t>
            </a:fld>
            <a:endParaRPr/>
          </a:p>
        </p:txBody>
      </p:sp>
      <p:sp>
        <p:nvSpPr>
          <p:cNvPr id="406" name="Google Shape;406;gd805d6e51e_0_0"/>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dk1"/>
                </a:solidFill>
                <a:latin typeface="Sniglet"/>
                <a:ea typeface="Sniglet"/>
                <a:cs typeface="Sniglet"/>
                <a:sym typeface="Sniglet"/>
              </a:rPr>
              <a:t>PG. 3</a:t>
            </a:r>
            <a:r>
              <a:rPr lang="en-US" sz="1800"/>
              <a:t>2</a:t>
            </a:r>
            <a:endParaRPr sz="1800" b="0" i="0" u="none" strike="noStrike" cap="none">
              <a:solidFill>
                <a:schemeClr val="dk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dk1"/>
              </a:solidFill>
              <a:latin typeface="Sniglet"/>
              <a:ea typeface="Sniglet"/>
              <a:cs typeface="Sniglet"/>
              <a:sym typeface="Snigle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824BB0"/>
        </a:solidFill>
        <a:effectLst/>
      </p:bgPr>
    </p:bg>
    <p:spTree>
      <p:nvGrpSpPr>
        <p:cNvPr id="1" name="Shape 410"/>
        <p:cNvGrpSpPr/>
        <p:nvPr/>
      </p:nvGrpSpPr>
      <p:grpSpPr>
        <a:xfrm>
          <a:off x="0" y="0"/>
          <a:ext cx="0" cy="0"/>
          <a:chOff x="0" y="0"/>
          <a:chExt cx="0" cy="0"/>
        </a:xfrm>
      </p:grpSpPr>
      <p:sp>
        <p:nvSpPr>
          <p:cNvPr id="411" name="Google Shape;411;p14"/>
          <p:cNvSpPr txBox="1">
            <a:spLocks noGrp="1"/>
          </p:cNvSpPr>
          <p:nvPr>
            <p:ph type="ctrTitle" idx="4294967295"/>
          </p:nvPr>
        </p:nvSpPr>
        <p:spPr>
          <a:xfrm>
            <a:off x="117400" y="267275"/>
            <a:ext cx="8797500" cy="1281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3000"/>
              <a:buFont typeface="Bangers"/>
              <a:buNone/>
            </a:pPr>
            <a:r>
              <a:rPr lang="en-US" sz="5400" b="0" i="0" u="none" strike="noStrike" cap="none">
                <a:solidFill>
                  <a:srgbClr val="FFFFFF"/>
                </a:solidFill>
                <a:latin typeface="Bangers"/>
                <a:ea typeface="Bangers"/>
                <a:cs typeface="Bangers"/>
                <a:sym typeface="Bangers"/>
              </a:rPr>
              <a:t>hERE’S TO A GREAT POPCORN SEASON! </a:t>
            </a:r>
            <a:endParaRPr sz="5400" b="0" i="0" u="none" strike="noStrike" cap="none">
              <a:solidFill>
                <a:srgbClr val="FFFFFF"/>
              </a:solidFill>
              <a:latin typeface="Bangers"/>
              <a:ea typeface="Bangers"/>
              <a:cs typeface="Bangers"/>
              <a:sym typeface="Bangers"/>
            </a:endParaRPr>
          </a:p>
          <a:p>
            <a:pPr marL="0" marR="0" lvl="0" indent="0" algn="l" rtl="0">
              <a:lnSpc>
                <a:spcPct val="100000"/>
              </a:lnSpc>
              <a:spcBef>
                <a:spcPts val="0"/>
              </a:spcBef>
              <a:spcAft>
                <a:spcPts val="0"/>
              </a:spcAft>
              <a:buClr>
                <a:schemeClr val="dk1"/>
              </a:buClr>
              <a:buSzPts val="3000"/>
              <a:buFont typeface="Bangers"/>
              <a:buNone/>
            </a:pPr>
            <a:endParaRPr sz="3000" b="0" i="0" u="none" strike="noStrike" cap="none">
              <a:solidFill>
                <a:schemeClr val="dk1"/>
              </a:solidFill>
              <a:latin typeface="Bangers"/>
              <a:ea typeface="Bangers"/>
              <a:cs typeface="Bangers"/>
              <a:sym typeface="Bangers"/>
            </a:endParaRPr>
          </a:p>
        </p:txBody>
      </p:sp>
      <p:sp>
        <p:nvSpPr>
          <p:cNvPr id="412" name="Google Shape;412;p14"/>
          <p:cNvSpPr txBox="1">
            <a:spLocks noGrp="1"/>
          </p:cNvSpPr>
          <p:nvPr>
            <p:ph type="subTitle" idx="4294967295"/>
          </p:nvPr>
        </p:nvSpPr>
        <p:spPr>
          <a:xfrm>
            <a:off x="2206925" y="2556600"/>
            <a:ext cx="6159900" cy="645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chemeClr val="dk1"/>
              </a:buClr>
              <a:buSzPts val="3000"/>
              <a:buFont typeface="Sniglet"/>
              <a:buNone/>
            </a:pPr>
            <a:r>
              <a:rPr lang="en-US" sz="1800" b="0" i="0" u="none" strike="noStrike" cap="none">
                <a:solidFill>
                  <a:srgbClr val="FFFFFF"/>
                </a:solidFill>
                <a:latin typeface="Sniglet"/>
                <a:ea typeface="Sniglet"/>
                <a:cs typeface="Sniglet"/>
                <a:sym typeface="Sniglet"/>
              </a:rPr>
              <a:t>                                                               </a:t>
            </a:r>
            <a:r>
              <a:rPr lang="en-US" sz="3000" b="0" i="0" u="none" strike="noStrike" cap="none">
                <a:solidFill>
                  <a:srgbClr val="FFFFFF"/>
                </a:solidFill>
                <a:latin typeface="Sniglet"/>
                <a:ea typeface="Sniglet"/>
                <a:cs typeface="Sniglet"/>
                <a:sym typeface="Sniglet"/>
              </a:rPr>
              <a:t>  Any questions?</a:t>
            </a:r>
            <a:endParaRPr sz="3000" b="0" i="0" u="none" strike="noStrike" cap="none">
              <a:solidFill>
                <a:srgbClr val="FFFFFF"/>
              </a:solidFill>
              <a:latin typeface="Sniglet"/>
              <a:ea typeface="Sniglet"/>
              <a:cs typeface="Sniglet"/>
              <a:sym typeface="Sniglet"/>
            </a:endParaRPr>
          </a:p>
        </p:txBody>
      </p:sp>
      <p:sp>
        <p:nvSpPr>
          <p:cNvPr id="413" name="Google Shape;413;p1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46</a:t>
            </a:fld>
            <a:endParaRPr/>
          </a:p>
        </p:txBody>
      </p:sp>
      <p:pic>
        <p:nvPicPr>
          <p:cNvPr id="414" name="Google Shape;414;p14" title="Snack Like A Hero 2.jpg"/>
          <p:cNvPicPr preferRelativeResize="0"/>
          <p:nvPr/>
        </p:nvPicPr>
        <p:blipFill>
          <a:blip r:embed="rId3">
            <a:alphaModFix/>
          </a:blip>
          <a:stretch>
            <a:fillRect/>
          </a:stretch>
        </p:blipFill>
        <p:spPr>
          <a:xfrm>
            <a:off x="724875" y="1208075"/>
            <a:ext cx="3740449" cy="37404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24BB0"/>
        </a:solidFill>
        <a:effectLst/>
      </p:bgPr>
    </p:bg>
    <p:spTree>
      <p:nvGrpSpPr>
        <p:cNvPr id="1" name="Shape 85"/>
        <p:cNvGrpSpPr/>
        <p:nvPr/>
      </p:nvGrpSpPr>
      <p:grpSpPr>
        <a:xfrm>
          <a:off x="0" y="0"/>
          <a:ext cx="0" cy="0"/>
          <a:chOff x="0" y="0"/>
          <a:chExt cx="0" cy="0"/>
        </a:xfrm>
      </p:grpSpPr>
      <p:sp>
        <p:nvSpPr>
          <p:cNvPr id="86" name="Google Shape;86;g2570aca1580_1_0"/>
          <p:cNvSpPr txBox="1">
            <a:spLocks noGrp="1"/>
          </p:cNvSpPr>
          <p:nvPr>
            <p:ph type="title"/>
          </p:nvPr>
        </p:nvSpPr>
        <p:spPr>
          <a:xfrm rot="161729">
            <a:off x="984392" y="877098"/>
            <a:ext cx="7029878" cy="416257"/>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p:txBody>
      </p:sp>
      <p:sp>
        <p:nvSpPr>
          <p:cNvPr id="87" name="Google Shape;87;g2570aca1580_1_0"/>
          <p:cNvSpPr txBox="1">
            <a:spLocks noGrp="1"/>
          </p:cNvSpPr>
          <p:nvPr>
            <p:ph type="body" idx="1"/>
          </p:nvPr>
        </p:nvSpPr>
        <p:spPr>
          <a:xfrm>
            <a:off x="1073625" y="1550125"/>
            <a:ext cx="6139500" cy="266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000">
                <a:latin typeface="Bangers"/>
                <a:ea typeface="Bangers"/>
                <a:cs typeface="Bangers"/>
                <a:sym typeface="Bangers"/>
              </a:rPr>
              <a:t>Develop a Budget and set SALES GOAL FOR EACH SCOUT</a:t>
            </a:r>
            <a:endParaRPr sz="3000">
              <a:latin typeface="Bangers"/>
              <a:ea typeface="Bangers"/>
              <a:cs typeface="Bangers"/>
              <a:sym typeface="Bangers"/>
            </a:endParaRPr>
          </a:p>
          <a:p>
            <a:pPr marL="0" lvl="0" indent="0" algn="l" rtl="0">
              <a:lnSpc>
                <a:spcPct val="100000"/>
              </a:lnSpc>
              <a:spcBef>
                <a:spcPts val="600"/>
              </a:spcBef>
              <a:spcAft>
                <a:spcPts val="0"/>
              </a:spcAft>
              <a:buSzPts val="2200"/>
              <a:buNone/>
            </a:pPr>
            <a:endParaRPr/>
          </a:p>
          <a:p>
            <a:pPr marL="0" lvl="0" indent="0" algn="l" rtl="0">
              <a:lnSpc>
                <a:spcPct val="100000"/>
              </a:lnSpc>
              <a:spcBef>
                <a:spcPts val="600"/>
              </a:spcBef>
              <a:spcAft>
                <a:spcPts val="0"/>
              </a:spcAft>
              <a:buSzPts val="2200"/>
              <a:buNone/>
            </a:pPr>
            <a:r>
              <a:rPr lang="en-US"/>
              <a:t>30% commission for online sales</a:t>
            </a:r>
            <a:endParaRPr/>
          </a:p>
          <a:p>
            <a:pPr marL="0" lvl="0" indent="0" algn="l" rtl="0">
              <a:lnSpc>
                <a:spcPct val="100000"/>
              </a:lnSpc>
              <a:spcBef>
                <a:spcPts val="600"/>
              </a:spcBef>
              <a:spcAft>
                <a:spcPts val="0"/>
              </a:spcAft>
              <a:buSzPts val="2200"/>
              <a:buNone/>
            </a:pPr>
            <a:r>
              <a:rPr lang="en-US"/>
              <a:t>40% commission for in-person sales.</a:t>
            </a:r>
            <a:endParaRPr/>
          </a:p>
        </p:txBody>
      </p:sp>
      <p:sp>
        <p:nvSpPr>
          <p:cNvPr id="88" name="Google Shape;88;g2570aca1580_1_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89" name="Google Shape;89;g2570aca1580_1_0"/>
          <p:cNvSpPr txBox="1">
            <a:spLocks noGrp="1"/>
          </p:cNvSpPr>
          <p:nvPr>
            <p:ph type="subTitle" idx="4294967295"/>
          </p:nvPr>
        </p:nvSpPr>
        <p:spPr>
          <a:xfrm>
            <a:off x="5901250" y="64875"/>
            <a:ext cx="30864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lt1"/>
                </a:solidFill>
                <a:latin typeface="Sniglet"/>
                <a:ea typeface="Sniglet"/>
                <a:cs typeface="Sniglet"/>
                <a:sym typeface="Sniglet"/>
              </a:rPr>
              <a:t>POPCORN GUIDE REFERENCE</a:t>
            </a:r>
            <a:endParaRPr sz="1800" b="0" i="0" u="none" strike="noStrike" cap="none">
              <a:solidFill>
                <a:schemeClr val="lt1"/>
              </a:solidFill>
              <a:latin typeface="Sniglet"/>
              <a:ea typeface="Sniglet"/>
              <a:cs typeface="Sniglet"/>
              <a:sym typeface="Sniglet"/>
            </a:endParaRPr>
          </a:p>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lt1"/>
                </a:solidFill>
                <a:latin typeface="Sniglet"/>
                <a:ea typeface="Sniglet"/>
                <a:cs typeface="Sniglet"/>
                <a:sym typeface="Sniglet"/>
              </a:rPr>
              <a:t>PG. 5</a:t>
            </a:r>
            <a:endParaRPr sz="1800" b="0" i="0" u="none" strike="noStrike" cap="none">
              <a:solidFill>
                <a:schemeClr val="lt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chemeClr val="lt1"/>
              </a:solidFill>
              <a:latin typeface="Sniglet"/>
              <a:ea typeface="Sniglet"/>
              <a:cs typeface="Sniglet"/>
              <a:sym typeface="Snigle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24BB0"/>
        </a:solidFill>
        <a:effectLst/>
      </p:bgPr>
    </p:bg>
    <p:spTree>
      <p:nvGrpSpPr>
        <p:cNvPr id="1" name="Shape 93"/>
        <p:cNvGrpSpPr/>
        <p:nvPr/>
      </p:nvGrpSpPr>
      <p:grpSpPr>
        <a:xfrm>
          <a:off x="0" y="0"/>
          <a:ext cx="0" cy="0"/>
          <a:chOff x="0" y="0"/>
          <a:chExt cx="0" cy="0"/>
        </a:xfrm>
      </p:grpSpPr>
      <p:sp>
        <p:nvSpPr>
          <p:cNvPr id="94" name="Google Shape;94;g2570aca1580_1_23"/>
          <p:cNvSpPr txBox="1">
            <a:spLocks noGrp="1"/>
          </p:cNvSpPr>
          <p:nvPr>
            <p:ph type="title"/>
          </p:nvPr>
        </p:nvSpPr>
        <p:spPr>
          <a:xfrm rot="161729">
            <a:off x="976285" y="876908"/>
            <a:ext cx="7029878" cy="760139"/>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a:t>EXAMPLE</a:t>
            </a:r>
            <a:endParaRPr/>
          </a:p>
        </p:txBody>
      </p:sp>
      <p:sp>
        <p:nvSpPr>
          <p:cNvPr id="95" name="Google Shape;95;g2570aca1580_1_23"/>
          <p:cNvSpPr txBox="1">
            <a:spLocks noGrp="1"/>
          </p:cNvSpPr>
          <p:nvPr>
            <p:ph type="body" idx="1"/>
          </p:nvPr>
        </p:nvSpPr>
        <p:spPr>
          <a:xfrm>
            <a:off x="852256" y="1550125"/>
            <a:ext cx="7329444" cy="266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200"/>
              <a:buNone/>
            </a:pPr>
            <a:r>
              <a:rPr lang="en-US" dirty="0"/>
              <a:t>Unit of 12 total operating budget=                $3000</a:t>
            </a:r>
            <a:endParaRPr dirty="0"/>
          </a:p>
          <a:p>
            <a:pPr marL="0" lvl="0" indent="0" algn="l" rtl="0">
              <a:lnSpc>
                <a:spcPct val="100000"/>
              </a:lnSpc>
              <a:spcBef>
                <a:spcPts val="600"/>
              </a:spcBef>
              <a:spcAft>
                <a:spcPts val="0"/>
              </a:spcAft>
              <a:buSzPts val="2200"/>
              <a:buNone/>
            </a:pPr>
            <a:r>
              <a:rPr lang="en-US" dirty="0"/>
              <a:t>Divide the budget by 0.40*	                         /.40</a:t>
            </a:r>
            <a:endParaRPr dirty="0"/>
          </a:p>
          <a:p>
            <a:pPr marL="0" lvl="0" indent="0" algn="l" rtl="0">
              <a:lnSpc>
                <a:spcPct val="100000"/>
              </a:lnSpc>
              <a:spcBef>
                <a:spcPts val="600"/>
              </a:spcBef>
              <a:spcAft>
                <a:spcPts val="0"/>
              </a:spcAft>
              <a:buSzPts val="2200"/>
              <a:buNone/>
            </a:pPr>
            <a:r>
              <a:rPr lang="en-US" dirty="0"/>
              <a:t>Unit popcorn sales goal =	  	         $7500</a:t>
            </a:r>
            <a:endParaRPr dirty="0"/>
          </a:p>
          <a:p>
            <a:pPr marL="0" lvl="0" indent="0" algn="l" rtl="0">
              <a:lnSpc>
                <a:spcPct val="100000"/>
              </a:lnSpc>
              <a:spcBef>
                <a:spcPts val="600"/>
              </a:spcBef>
              <a:spcAft>
                <a:spcPts val="0"/>
              </a:spcAft>
              <a:buSzPts val="2200"/>
              <a:buNone/>
            </a:pPr>
            <a:r>
              <a:rPr lang="en-US" dirty="0"/>
              <a:t>Divide by the 12 Scouts =   		         $625 per Scout</a:t>
            </a:r>
            <a:endParaRPr dirty="0"/>
          </a:p>
          <a:p>
            <a:pPr marL="0" lvl="0" indent="0" algn="l" rtl="0">
              <a:lnSpc>
                <a:spcPct val="100000"/>
              </a:lnSpc>
              <a:spcBef>
                <a:spcPts val="600"/>
              </a:spcBef>
              <a:spcAft>
                <a:spcPts val="0"/>
              </a:spcAft>
              <a:buSzPts val="2200"/>
              <a:buNone/>
            </a:pPr>
            <a:endParaRPr dirty="0"/>
          </a:p>
          <a:p>
            <a:pPr marL="0" lvl="0" indent="0" algn="l" rtl="0">
              <a:lnSpc>
                <a:spcPct val="100000"/>
              </a:lnSpc>
              <a:spcBef>
                <a:spcPts val="600"/>
              </a:spcBef>
              <a:spcAft>
                <a:spcPts val="0"/>
              </a:spcAft>
              <a:buSzPts val="2200"/>
              <a:buNone/>
            </a:pPr>
            <a:r>
              <a:rPr lang="en-US" dirty="0"/>
              <a:t>*divide by .30 if selling primarily online</a:t>
            </a:r>
            <a:endParaRPr dirty="0"/>
          </a:p>
        </p:txBody>
      </p:sp>
      <p:sp>
        <p:nvSpPr>
          <p:cNvPr id="96" name="Google Shape;96;g2570aca1580_1_2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
        <p:nvSpPr>
          <p:cNvPr id="97" name="Google Shape;97;g2570aca1580_1_23"/>
          <p:cNvSpPr txBox="1">
            <a:spLocks noGrp="1"/>
          </p:cNvSpPr>
          <p:nvPr>
            <p:ph type="subTitle" idx="4294967295"/>
          </p:nvPr>
        </p:nvSpPr>
        <p:spPr>
          <a:xfrm>
            <a:off x="6903925" y="126100"/>
            <a:ext cx="19689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rgbClr val="FFFFFF"/>
                </a:solidFill>
                <a:latin typeface="Sniglet"/>
                <a:ea typeface="Sniglet"/>
                <a:cs typeface="Sniglet"/>
                <a:sym typeface="Sniglet"/>
              </a:rPr>
              <a:t>PG. 5</a:t>
            </a:r>
            <a:endParaRPr sz="1800" b="0" i="0" u="none" strike="noStrike" cap="none">
              <a:solidFill>
                <a:srgbClr val="FFFFFF"/>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rgbClr val="FFFFFF"/>
              </a:solidFill>
              <a:latin typeface="Sniglet"/>
              <a:ea typeface="Sniglet"/>
              <a:cs typeface="Sniglet"/>
              <a:sym typeface="Snigle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D900"/>
        </a:solidFill>
        <a:effectLst/>
      </p:bgPr>
    </p:bg>
    <p:spTree>
      <p:nvGrpSpPr>
        <p:cNvPr id="1" name="Shape 101"/>
        <p:cNvGrpSpPr/>
        <p:nvPr/>
      </p:nvGrpSpPr>
      <p:grpSpPr>
        <a:xfrm>
          <a:off x="0" y="0"/>
          <a:ext cx="0" cy="0"/>
          <a:chOff x="0" y="0"/>
          <a:chExt cx="0" cy="0"/>
        </a:xfrm>
      </p:grpSpPr>
      <p:sp>
        <p:nvSpPr>
          <p:cNvPr id="102" name="Google Shape;102;g2e2c887541a_0_3"/>
          <p:cNvSpPr txBox="1">
            <a:spLocks noGrp="1"/>
          </p:cNvSpPr>
          <p:nvPr>
            <p:ph type="title"/>
          </p:nvPr>
        </p:nvSpPr>
        <p:spPr>
          <a:xfrm rot="161729">
            <a:off x="984430" y="877100"/>
            <a:ext cx="7029878" cy="416257"/>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p:txBody>
      </p:sp>
      <p:sp>
        <p:nvSpPr>
          <p:cNvPr id="103" name="Google Shape;103;g2e2c887541a_0_3"/>
          <p:cNvSpPr txBox="1">
            <a:spLocks noGrp="1"/>
          </p:cNvSpPr>
          <p:nvPr>
            <p:ph type="body" idx="1"/>
          </p:nvPr>
        </p:nvSpPr>
        <p:spPr>
          <a:xfrm>
            <a:off x="1073625" y="1550125"/>
            <a:ext cx="3984300" cy="266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000">
                <a:latin typeface="Bangers"/>
                <a:ea typeface="Bangers"/>
                <a:cs typeface="Bangers"/>
                <a:sym typeface="Bangers"/>
              </a:rPr>
              <a:t>scout boss</a:t>
            </a:r>
            <a:endParaRPr sz="3000">
              <a:latin typeface="Bangers"/>
              <a:ea typeface="Bangers"/>
              <a:cs typeface="Bangers"/>
              <a:sym typeface="Bangers"/>
            </a:endParaRPr>
          </a:p>
          <a:p>
            <a:pPr marL="0" lvl="0" indent="0" algn="l" rtl="0">
              <a:lnSpc>
                <a:spcPct val="100000"/>
              </a:lnSpc>
              <a:spcBef>
                <a:spcPts val="600"/>
              </a:spcBef>
              <a:spcAft>
                <a:spcPts val="0"/>
              </a:spcAft>
              <a:buSzPts val="2200"/>
              <a:buNone/>
            </a:pPr>
            <a:endParaRPr/>
          </a:p>
          <a:p>
            <a:pPr marL="0" lvl="0" indent="0" algn="l" rtl="0">
              <a:lnSpc>
                <a:spcPct val="100000"/>
              </a:lnSpc>
              <a:spcBef>
                <a:spcPts val="600"/>
              </a:spcBef>
              <a:spcAft>
                <a:spcPts val="0"/>
              </a:spcAft>
              <a:buSzPts val="2200"/>
              <a:buNone/>
            </a:pPr>
            <a:r>
              <a:rPr lang="en-US"/>
              <a:t>Create an account at pecatonicariverpopcorn.com using Council Key 596TW﻿C</a:t>
            </a:r>
            <a:endParaRPr/>
          </a:p>
        </p:txBody>
      </p:sp>
      <p:sp>
        <p:nvSpPr>
          <p:cNvPr id="104" name="Google Shape;104;g2e2c887541a_0_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105" name="Google Shape;105;g2e2c887541a_0_3"/>
          <p:cNvSpPr txBox="1">
            <a:spLocks noGrp="1"/>
          </p:cNvSpPr>
          <p:nvPr>
            <p:ph type="subTitle" idx="4294967295"/>
          </p:nvPr>
        </p:nvSpPr>
        <p:spPr>
          <a:xfrm>
            <a:off x="5901250" y="64875"/>
            <a:ext cx="30864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dk1"/>
                </a:solidFill>
                <a:latin typeface="Sniglet"/>
                <a:ea typeface="Sniglet"/>
                <a:cs typeface="Sniglet"/>
                <a:sym typeface="Sniglet"/>
              </a:rPr>
              <a:t>PG. 5</a:t>
            </a:r>
            <a:endParaRPr sz="1800" b="0" i="0" u="none" strike="noStrike" cap="none">
              <a:solidFill>
                <a:schemeClr val="dk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rgbClr val="FFFFFF"/>
              </a:solidFill>
              <a:latin typeface="Sniglet"/>
              <a:ea typeface="Sniglet"/>
              <a:cs typeface="Sniglet"/>
              <a:sym typeface="Sniglet"/>
            </a:endParaRPr>
          </a:p>
        </p:txBody>
      </p:sp>
      <p:pic>
        <p:nvPicPr>
          <p:cNvPr id="106" name="Google Shape;106;g2e2c887541a_0_3"/>
          <p:cNvPicPr preferRelativeResize="0"/>
          <p:nvPr/>
        </p:nvPicPr>
        <p:blipFill rotWithShape="1">
          <a:blip r:embed="rId3">
            <a:alphaModFix/>
          </a:blip>
          <a:srcRect/>
          <a:stretch/>
        </p:blipFill>
        <p:spPr>
          <a:xfrm>
            <a:off x="5123126" y="1287100"/>
            <a:ext cx="2929100" cy="29291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D900"/>
        </a:solidFill>
        <a:effectLst/>
      </p:bgPr>
    </p:bg>
    <p:spTree>
      <p:nvGrpSpPr>
        <p:cNvPr id="1" name="Shape 110"/>
        <p:cNvGrpSpPr/>
        <p:nvPr/>
      </p:nvGrpSpPr>
      <p:grpSpPr>
        <a:xfrm>
          <a:off x="0" y="0"/>
          <a:ext cx="0" cy="0"/>
          <a:chOff x="0" y="0"/>
          <a:chExt cx="0" cy="0"/>
        </a:xfrm>
      </p:grpSpPr>
      <p:sp>
        <p:nvSpPr>
          <p:cNvPr id="111" name="Google Shape;111;g2e2c887541a_0_13"/>
          <p:cNvSpPr txBox="1">
            <a:spLocks noGrp="1"/>
          </p:cNvSpPr>
          <p:nvPr>
            <p:ph type="title"/>
          </p:nvPr>
        </p:nvSpPr>
        <p:spPr>
          <a:xfrm rot="161729">
            <a:off x="984430" y="877100"/>
            <a:ext cx="7029878" cy="416257"/>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p:txBody>
      </p:sp>
      <p:sp>
        <p:nvSpPr>
          <p:cNvPr id="112" name="Google Shape;112;g2e2c887541a_0_13"/>
          <p:cNvSpPr txBox="1">
            <a:spLocks noGrp="1"/>
          </p:cNvSpPr>
          <p:nvPr>
            <p:ph type="body" idx="1"/>
          </p:nvPr>
        </p:nvSpPr>
        <p:spPr>
          <a:xfrm>
            <a:off x="1073625" y="910650"/>
            <a:ext cx="6740400" cy="33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000">
                <a:latin typeface="Bangers"/>
                <a:ea typeface="Bangers"/>
                <a:cs typeface="Bangers"/>
                <a:sym typeface="Bangers"/>
              </a:rPr>
              <a:t>scout boss: place your orders</a:t>
            </a:r>
            <a:endParaRPr sz="3000">
              <a:latin typeface="Bangers"/>
              <a:ea typeface="Bangers"/>
              <a:cs typeface="Bangers"/>
              <a:sym typeface="Bangers"/>
            </a:endParaRPr>
          </a:p>
          <a:p>
            <a:pPr marL="0" lvl="0" indent="0" algn="l" rtl="0">
              <a:lnSpc>
                <a:spcPct val="100000"/>
              </a:lnSpc>
              <a:spcBef>
                <a:spcPts val="600"/>
              </a:spcBef>
              <a:spcAft>
                <a:spcPts val="0"/>
              </a:spcAft>
              <a:buSzPts val="2200"/>
              <a:buNone/>
            </a:pPr>
            <a:endParaRPr/>
          </a:p>
          <a:p>
            <a:pPr marL="0" lvl="0" indent="0" algn="l" rtl="0">
              <a:lnSpc>
                <a:spcPct val="100000"/>
              </a:lnSpc>
              <a:spcBef>
                <a:spcPts val="600"/>
              </a:spcBef>
              <a:spcAft>
                <a:spcPts val="0"/>
              </a:spcAft>
              <a:buSzPts val="2200"/>
              <a:buNone/>
            </a:pPr>
            <a:r>
              <a:rPr lang="en-US"/>
              <a:t>Order deadlines are:</a:t>
            </a:r>
            <a:endParaRPr/>
          </a:p>
          <a:p>
            <a:pPr marL="457200" lvl="0" indent="-368300" algn="l" rtl="0">
              <a:lnSpc>
                <a:spcPct val="100000"/>
              </a:lnSpc>
              <a:spcBef>
                <a:spcPts val="600"/>
              </a:spcBef>
              <a:spcAft>
                <a:spcPts val="0"/>
              </a:spcAft>
              <a:buSzPts val="2200"/>
              <a:buChar char="×"/>
            </a:pPr>
            <a:r>
              <a:rPr lang="en-US"/>
              <a:t>Wednesday, July 23</a:t>
            </a:r>
            <a:endParaRPr/>
          </a:p>
          <a:p>
            <a:pPr marL="457200" lvl="0" indent="-368300" algn="l" rtl="0">
              <a:lnSpc>
                <a:spcPct val="100000"/>
              </a:lnSpc>
              <a:spcBef>
                <a:spcPts val="0"/>
              </a:spcBef>
              <a:spcAft>
                <a:spcPts val="0"/>
              </a:spcAft>
              <a:buSzPts val="2200"/>
              <a:buChar char="×"/>
            </a:pPr>
            <a:r>
              <a:rPr lang="en-US"/>
              <a:t>Wednesday, August 20</a:t>
            </a:r>
            <a:endParaRPr/>
          </a:p>
          <a:p>
            <a:pPr marL="457200" lvl="0" indent="-368300" algn="l" rtl="0">
              <a:lnSpc>
                <a:spcPct val="100000"/>
              </a:lnSpc>
              <a:spcBef>
                <a:spcPts val="0"/>
              </a:spcBef>
              <a:spcAft>
                <a:spcPts val="0"/>
              </a:spcAft>
              <a:buSzPts val="2200"/>
              <a:buChar char="×"/>
            </a:pPr>
            <a:r>
              <a:rPr lang="en-US"/>
              <a:t>Wednesday, September 17</a:t>
            </a:r>
            <a:endParaRPr/>
          </a:p>
          <a:p>
            <a:pPr marL="457200" lvl="0" indent="-368300" algn="l" rtl="0">
              <a:lnSpc>
                <a:spcPct val="100000"/>
              </a:lnSpc>
              <a:spcBef>
                <a:spcPts val="0"/>
              </a:spcBef>
              <a:spcAft>
                <a:spcPts val="0"/>
              </a:spcAft>
              <a:buSzPts val="2200"/>
              <a:buChar char="×"/>
            </a:pPr>
            <a:r>
              <a:rPr lang="en-US"/>
              <a:t>Wednesday, October 29</a:t>
            </a:r>
            <a:br>
              <a:rPr lang="en-US"/>
            </a:br>
            <a:r>
              <a:rPr lang="en-US"/>
              <a:t>The final order must be prepaid by October 29.</a:t>
            </a:r>
            <a:endParaRPr/>
          </a:p>
          <a:p>
            <a:pPr marL="0" lvl="0" indent="0" algn="l" rtl="0">
              <a:lnSpc>
                <a:spcPct val="100000"/>
              </a:lnSpc>
              <a:spcBef>
                <a:spcPts val="600"/>
              </a:spcBef>
              <a:spcAft>
                <a:spcPts val="0"/>
              </a:spcAft>
              <a:buSzPts val="2200"/>
              <a:buNone/>
            </a:pPr>
            <a:endParaRPr/>
          </a:p>
        </p:txBody>
      </p:sp>
      <p:sp>
        <p:nvSpPr>
          <p:cNvPr id="113" name="Google Shape;113;g2e2c887541a_0_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114" name="Google Shape;114;g2e2c887541a_0_13"/>
          <p:cNvSpPr txBox="1">
            <a:spLocks noGrp="1"/>
          </p:cNvSpPr>
          <p:nvPr>
            <p:ph type="subTitle" idx="4294967295"/>
          </p:nvPr>
        </p:nvSpPr>
        <p:spPr>
          <a:xfrm>
            <a:off x="5901250" y="64875"/>
            <a:ext cx="30864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dk1"/>
                </a:solidFill>
                <a:latin typeface="Sniglet"/>
                <a:ea typeface="Sniglet"/>
                <a:cs typeface="Sniglet"/>
                <a:sym typeface="Sniglet"/>
              </a:rPr>
              <a:t>PG. 14</a:t>
            </a:r>
            <a:endParaRPr sz="1800" b="0" i="0" u="none" strike="noStrike" cap="none">
              <a:solidFill>
                <a:schemeClr val="dk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rgbClr val="FFFFFF"/>
              </a:solidFill>
              <a:latin typeface="Sniglet"/>
              <a:ea typeface="Sniglet"/>
              <a:cs typeface="Sniglet"/>
              <a:sym typeface="Snigle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D900"/>
        </a:solidFill>
        <a:effectLst/>
      </p:bgPr>
    </p:bg>
    <p:spTree>
      <p:nvGrpSpPr>
        <p:cNvPr id="1" name="Shape 118"/>
        <p:cNvGrpSpPr/>
        <p:nvPr/>
      </p:nvGrpSpPr>
      <p:grpSpPr>
        <a:xfrm>
          <a:off x="0" y="0"/>
          <a:ext cx="0" cy="0"/>
          <a:chOff x="0" y="0"/>
          <a:chExt cx="0" cy="0"/>
        </a:xfrm>
      </p:grpSpPr>
      <p:sp>
        <p:nvSpPr>
          <p:cNvPr id="119" name="Google Shape;119;g2e2c887541a_0_22"/>
          <p:cNvSpPr txBox="1">
            <a:spLocks noGrp="1"/>
          </p:cNvSpPr>
          <p:nvPr>
            <p:ph type="title"/>
          </p:nvPr>
        </p:nvSpPr>
        <p:spPr>
          <a:xfrm rot="161729">
            <a:off x="984430" y="877100"/>
            <a:ext cx="7029878" cy="416257"/>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p:txBody>
      </p:sp>
      <p:sp>
        <p:nvSpPr>
          <p:cNvPr id="120" name="Google Shape;120;g2e2c887541a_0_22"/>
          <p:cNvSpPr txBox="1">
            <a:spLocks noGrp="1"/>
          </p:cNvSpPr>
          <p:nvPr>
            <p:ph type="body" idx="1"/>
          </p:nvPr>
        </p:nvSpPr>
        <p:spPr>
          <a:xfrm>
            <a:off x="1073625" y="1247150"/>
            <a:ext cx="6740400" cy="2969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000">
                <a:latin typeface="Bangers"/>
                <a:ea typeface="Bangers"/>
                <a:cs typeface="Bangers"/>
                <a:sym typeface="Bangers"/>
              </a:rPr>
              <a:t>projected delivery dates</a:t>
            </a:r>
            <a:endParaRPr sz="3000">
              <a:latin typeface="Bangers"/>
              <a:ea typeface="Bangers"/>
              <a:cs typeface="Bangers"/>
              <a:sym typeface="Bangers"/>
            </a:endParaRPr>
          </a:p>
          <a:p>
            <a:pPr marL="0" lvl="0" indent="0" algn="l" rtl="0">
              <a:lnSpc>
                <a:spcPct val="100000"/>
              </a:lnSpc>
              <a:spcBef>
                <a:spcPts val="600"/>
              </a:spcBef>
              <a:spcAft>
                <a:spcPts val="0"/>
              </a:spcAft>
              <a:buSzPts val="2200"/>
              <a:buNone/>
            </a:pPr>
            <a:endParaRPr/>
          </a:p>
          <a:p>
            <a:pPr marL="457200" lvl="0" indent="-368300" algn="l" rtl="0">
              <a:lnSpc>
                <a:spcPct val="100000"/>
              </a:lnSpc>
              <a:spcBef>
                <a:spcPts val="600"/>
              </a:spcBef>
              <a:spcAft>
                <a:spcPts val="0"/>
              </a:spcAft>
              <a:buSzPts val="2200"/>
              <a:buChar char="×"/>
            </a:pPr>
            <a:r>
              <a:rPr lang="en-US"/>
              <a:t>Thursday, August 7</a:t>
            </a:r>
            <a:endParaRPr/>
          </a:p>
          <a:p>
            <a:pPr marL="457200" lvl="0" indent="-368300" algn="l" rtl="0">
              <a:lnSpc>
                <a:spcPct val="100000"/>
              </a:lnSpc>
              <a:spcBef>
                <a:spcPts val="0"/>
              </a:spcBef>
              <a:spcAft>
                <a:spcPts val="0"/>
              </a:spcAft>
              <a:buSzPts val="2200"/>
              <a:buChar char="×"/>
            </a:pPr>
            <a:r>
              <a:rPr lang="en-US"/>
              <a:t>Thursday, September 4</a:t>
            </a:r>
            <a:endParaRPr/>
          </a:p>
          <a:p>
            <a:pPr marL="457200" lvl="0" indent="-368300" algn="l" rtl="0">
              <a:lnSpc>
                <a:spcPct val="100000"/>
              </a:lnSpc>
              <a:spcBef>
                <a:spcPts val="0"/>
              </a:spcBef>
              <a:spcAft>
                <a:spcPts val="0"/>
              </a:spcAft>
              <a:buSzPts val="2200"/>
              <a:buChar char="×"/>
            </a:pPr>
            <a:r>
              <a:rPr lang="en-US"/>
              <a:t>Thursday, October 2</a:t>
            </a:r>
            <a:endParaRPr/>
          </a:p>
          <a:p>
            <a:pPr marL="457200" lvl="0" indent="-368300" algn="l" rtl="0">
              <a:lnSpc>
                <a:spcPct val="100000"/>
              </a:lnSpc>
              <a:spcBef>
                <a:spcPts val="0"/>
              </a:spcBef>
              <a:spcAft>
                <a:spcPts val="0"/>
              </a:spcAft>
              <a:buSzPts val="2200"/>
              <a:buChar char="×"/>
            </a:pPr>
            <a:r>
              <a:rPr lang="en-US"/>
              <a:t>Thursday, November 13</a:t>
            </a:r>
            <a:endParaRPr/>
          </a:p>
          <a:p>
            <a:pPr marL="0" lvl="0" indent="0" algn="l" rtl="0">
              <a:lnSpc>
                <a:spcPct val="100000"/>
              </a:lnSpc>
              <a:spcBef>
                <a:spcPts val="600"/>
              </a:spcBef>
              <a:spcAft>
                <a:spcPts val="0"/>
              </a:spcAft>
              <a:buSzPts val="2200"/>
              <a:buNone/>
            </a:pPr>
            <a:endParaRPr/>
          </a:p>
        </p:txBody>
      </p:sp>
      <p:sp>
        <p:nvSpPr>
          <p:cNvPr id="121" name="Google Shape;121;g2e2c887541a_0_2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
        <p:nvSpPr>
          <p:cNvPr id="122" name="Google Shape;122;g2e2c887541a_0_22"/>
          <p:cNvSpPr txBox="1">
            <a:spLocks noGrp="1"/>
          </p:cNvSpPr>
          <p:nvPr>
            <p:ph type="subTitle" idx="4294967295"/>
          </p:nvPr>
        </p:nvSpPr>
        <p:spPr>
          <a:xfrm>
            <a:off x="5901250" y="64875"/>
            <a:ext cx="3086400" cy="1022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3000"/>
              <a:buFont typeface="Sniglet"/>
              <a:buNone/>
            </a:pPr>
            <a:r>
              <a:rPr lang="en-US" sz="1800" b="0" i="0" u="none" strike="noStrike" cap="none">
                <a:solidFill>
                  <a:schemeClr val="dk1"/>
                </a:solidFill>
                <a:latin typeface="Sniglet"/>
                <a:ea typeface="Sniglet"/>
                <a:cs typeface="Sniglet"/>
                <a:sym typeface="Sniglet"/>
              </a:rPr>
              <a:t>PG. 14</a:t>
            </a:r>
            <a:endParaRPr sz="1800" b="0" i="0" u="none" strike="noStrike" cap="none">
              <a:solidFill>
                <a:schemeClr val="dk1"/>
              </a:solidFill>
              <a:latin typeface="Sniglet"/>
              <a:ea typeface="Sniglet"/>
              <a:cs typeface="Sniglet"/>
              <a:sym typeface="Sniglet"/>
            </a:endParaRPr>
          </a:p>
          <a:p>
            <a:pPr marL="0" marR="0" lvl="0" indent="0" algn="r" rtl="0">
              <a:lnSpc>
                <a:spcPct val="100000"/>
              </a:lnSpc>
              <a:spcBef>
                <a:spcPts val="600"/>
              </a:spcBef>
              <a:spcAft>
                <a:spcPts val="0"/>
              </a:spcAft>
              <a:buClr>
                <a:schemeClr val="dk1"/>
              </a:buClr>
              <a:buSzPts val="3000"/>
              <a:buFont typeface="Sniglet"/>
              <a:buNone/>
            </a:pPr>
            <a:endParaRPr sz="1800" b="0" i="0" u="none" strike="noStrike" cap="none">
              <a:solidFill>
                <a:srgbClr val="FFFFFF"/>
              </a:solidFill>
              <a:latin typeface="Sniglet"/>
              <a:ea typeface="Sniglet"/>
              <a:cs typeface="Sniglet"/>
              <a:sym typeface="Sniglet"/>
            </a:endParaRPr>
          </a:p>
        </p:txBody>
      </p:sp>
      <p:pic>
        <p:nvPicPr>
          <p:cNvPr id="123" name="Google Shape;123;g2e2c887541a_0_22" title="PXL_20240801_162743104.MP.jpg"/>
          <p:cNvPicPr preferRelativeResize="0"/>
          <p:nvPr/>
        </p:nvPicPr>
        <p:blipFill rotWithShape="1">
          <a:blip r:embed="rId3">
            <a:alphaModFix/>
          </a:blip>
          <a:srcRect b="18666"/>
          <a:stretch/>
        </p:blipFill>
        <p:spPr>
          <a:xfrm>
            <a:off x="4856825" y="961425"/>
            <a:ext cx="3163374" cy="3417252"/>
          </a:xfrm>
          <a:prstGeom prst="rect">
            <a:avLst/>
          </a:prstGeom>
          <a:noFill/>
          <a:ln>
            <a:noFill/>
          </a:ln>
        </p:spPr>
      </p:pic>
    </p:spTree>
  </p:cSld>
  <p:clrMapOvr>
    <a:masterClrMapping/>
  </p:clrMapOvr>
</p:sld>
</file>

<file path=ppt/theme/theme1.xml><?xml version="1.0" encoding="utf-8"?>
<a:theme xmlns:a="http://schemas.openxmlformats.org/drawingml/2006/main" name="Jachimo template">
  <a:themeElements>
    <a:clrScheme name="Custom 347">
      <a:dk1>
        <a:srgbClr val="000000"/>
      </a:dk1>
      <a:lt1>
        <a:srgbClr val="FFFFFF"/>
      </a:lt1>
      <a:dk2>
        <a:srgbClr val="7A868B"/>
      </a:dk2>
      <a:lt2>
        <a:srgbClr val="D5DEE2"/>
      </a:lt2>
      <a:accent1>
        <a:srgbClr val="FF4026"/>
      </a:accent1>
      <a:accent2>
        <a:srgbClr val="FFA300"/>
      </a:accent2>
      <a:accent3>
        <a:srgbClr val="FAD900"/>
      </a:accent3>
      <a:accent4>
        <a:srgbClr val="A6CD02"/>
      </a:accent4>
      <a:accent5>
        <a:srgbClr val="35C4CA"/>
      </a:accent5>
      <a:accent6>
        <a:srgbClr val="00A7EB"/>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1931</Words>
  <Application>Microsoft Office PowerPoint</Application>
  <PresentationFormat>On-screen Show (16:9)</PresentationFormat>
  <Paragraphs>323</Paragraphs>
  <Slides>46</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Bangers</vt:lpstr>
      <vt:lpstr>Sniglet</vt:lpstr>
      <vt:lpstr>Arial</vt:lpstr>
      <vt:lpstr>Noto Sans Symbols</vt:lpstr>
      <vt:lpstr>Jachimo template</vt:lpstr>
      <vt:lpstr>get ready for POPCORN  2025….</vt:lpstr>
      <vt:lpstr>WHY SELL POPCORN?</vt:lpstr>
      <vt:lpstr>PowerPoint Presentation</vt:lpstr>
      <vt:lpstr>HOW TO BE SUCCESSFUL IN 2025</vt:lpstr>
      <vt:lpstr>   </vt:lpstr>
      <vt:lpstr>EXAMPLE</vt:lpstr>
      <vt:lpstr>   </vt:lpstr>
      <vt:lpstr>   </vt:lpstr>
      <vt:lpstr>   </vt:lpstr>
      <vt:lpstr>2025 PRODUCT MIX</vt:lpstr>
      <vt:lpstr>PowerPoint Presentation</vt:lpstr>
      <vt:lpstr>online sales</vt:lpstr>
      <vt:lpstr>    rETURNABLE OR NOT RETURNABLE  (THAT IS THE QUESTION)</vt:lpstr>
      <vt:lpstr>RETURNS AND FEES:</vt:lpstr>
      <vt:lpstr>transferring product:</vt:lpstr>
      <vt:lpstr> PAYMENT DEADLINES</vt:lpstr>
      <vt:lpstr>PAYMENT methodS</vt:lpstr>
      <vt:lpstr>all donations are military donations</vt:lpstr>
      <vt:lpstr>PowerPoint Presentation</vt:lpstr>
      <vt:lpstr>PowerPoint Presentation</vt:lpstr>
      <vt:lpstr>PowerPoint Presentation</vt:lpstr>
      <vt:lpstr>PowerPoint Presentation</vt:lpstr>
      <vt:lpstr>PowerPoint Presentation</vt:lpstr>
      <vt:lpstr>PowerPoint Presentation</vt:lpstr>
      <vt:lpstr>Military donations… why?</vt:lpstr>
      <vt:lpstr>PowerPoint Presentation</vt:lpstr>
      <vt:lpstr>top seller PRIZES</vt:lpstr>
      <vt:lpstr>ARE ALL SCOUTS ELIGIBLE FOR the top seller prize?</vt:lpstr>
      <vt:lpstr>PowerPoint Presentation</vt:lpstr>
      <vt:lpstr>council-level prizes</vt:lpstr>
      <vt:lpstr>PowerPoint Presentation</vt:lpstr>
      <vt:lpstr>MILITARY DONATION RECOGNITION:</vt:lpstr>
      <vt:lpstr>MILITARY DONATION RECOGNITION:</vt:lpstr>
      <vt:lpstr>MILITARY DONATION RECOGNITION:</vt:lpstr>
      <vt:lpstr>PowerPoint Presentation</vt:lpstr>
      <vt:lpstr>PowerPoint Presentation</vt:lpstr>
      <vt:lpstr>SO….. If a scout’S sales/donations equals $9,375 they will get all FOUR COUNCIL-LEVEL prizes and (3) $200 gift cards or winner’s circle prizes!</vt:lpstr>
      <vt:lpstr>NEW FOR 2025: STREAMLINING PRIZE REQUESTS</vt:lpstr>
      <vt:lpstr> final Prize submission DEADLINE</vt:lpstr>
      <vt:lpstr>PowerPoint Presentation</vt:lpstr>
      <vt:lpstr>LOWE’S </vt:lpstr>
      <vt:lpstr>LOWE’S </vt:lpstr>
      <vt:lpstr>food lion </vt:lpstr>
      <vt:lpstr>COMMUNICATE, COMMUNICATE, COMMUNICATE</vt:lpstr>
      <vt:lpstr>introducing your 2025 popcorn crew:</vt:lpstr>
      <vt:lpstr>hERE’S TO A GREAT POPCORN SEASON!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Samples, Pamela</dc:creator>
  <cp:lastModifiedBy>Alison Harrison</cp:lastModifiedBy>
  <cp:revision>1</cp:revision>
  <dcterms:modified xsi:type="dcterms:W3CDTF">2025-07-08T21:04:25Z</dcterms:modified>
</cp:coreProperties>
</file>