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7010400" cy="9236075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Slab Black" pitchFamily="2" charset="0"/>
      <p:bold r:id="rId29"/>
    </p:embeddedFont>
    <p:embeddedFont>
      <p:font typeface="Roboto Slab Medium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pos="173">
          <p15:clr>
            <a:srgbClr val="A4A3A4"/>
          </p15:clr>
        </p15:guide>
        <p15:guide id="5" pos="5587">
          <p15:clr>
            <a:srgbClr val="A4A3A4"/>
          </p15:clr>
        </p15:guide>
        <p15:guide id="6" pos="374">
          <p15:clr>
            <a:srgbClr val="A4A3A4"/>
          </p15:clr>
        </p15:guide>
        <p15:guide id="7" orient="horz" pos="979">
          <p15:clr>
            <a:srgbClr val="A4A3A4"/>
          </p15:clr>
        </p15:guide>
        <p15:guide id="8" pos="299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J8l1bprq0JPUKCe1RxdiD6zyu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644" y="84"/>
      </p:cViewPr>
      <p:guideLst>
        <p:guide orient="horz" pos="2131"/>
        <p:guide pos="2880"/>
        <p:guide orient="horz" pos="144"/>
        <p:guide pos="173"/>
        <p:guide pos="5587"/>
        <p:guide pos="374"/>
        <p:guide orient="horz" pos="979"/>
        <p:guide pos="29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152029bff_0_5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2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0152029b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0152029bff_0_11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2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0152029bf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152029bff_0_26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2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0152029bf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152029bff_0_26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2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0152029bf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43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152029bff_0_0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2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0152029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25" y="4387136"/>
            <a:ext cx="560830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risty.cooper@scouting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5148" y="237062"/>
            <a:ext cx="858421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WELCOME TO THE</a:t>
            </a:r>
            <a:b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Tidewater Council BSA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 Training Webinar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4939" y="2637977"/>
            <a:ext cx="2614122" cy="298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/>
        </p:nvSpPr>
        <p:spPr>
          <a:xfrm>
            <a:off x="439821" y="1149380"/>
            <a:ext cx="82749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not already done, identify a Unit Camp Card Chair.</a:t>
            </a:r>
            <a:b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Responsibilities include: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-view online camp card training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-oversee the unit’s supply of cards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- manage funds &amp; have unit paid in  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full by deadline (June 12)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BEST PRACTICES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/>
        </p:nvSpPr>
        <p:spPr>
          <a:xfrm>
            <a:off x="365694" y="1401078"/>
            <a:ext cx="8412600" cy="4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Sell the Online Bonus Offer: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than 500,000 offers from merchants all over the United States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card has access to offers of the buyer’s choice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800" u="sng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bsacampcard.com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Input access code on your card</a:t>
            </a:r>
            <a:endParaRPr dirty="0"/>
          </a:p>
          <a:p>
            <a:pPr marL="798513" marR="0" lvl="0" indent="-33813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until December 31, 2024, to take advantage of more than 500,000 deals</a:t>
            </a:r>
            <a:endParaRPr dirty="0"/>
          </a:p>
        </p:txBody>
      </p:sp>
      <p:sp>
        <p:nvSpPr>
          <p:cNvPr id="154" name="Google Shape;154;p11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BEST PRACTICES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3" descr="A screenshot of a computer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3080" y="232180"/>
            <a:ext cx="5577840" cy="639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/>
          <p:nvPr/>
        </p:nvSpPr>
        <p:spPr>
          <a:xfrm>
            <a:off x="2651760" y="716577"/>
            <a:ext cx="4572000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bsacampcard.com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/>
        </p:nvSpPr>
        <p:spPr>
          <a:xfrm>
            <a:off x="365694" y="1386278"/>
            <a:ext cx="84126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03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sure to review these safety and courtesy tips with your Scouts and parents.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Sell with another Scout or with an adult.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Never enter anyone’s home.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Never sell after dark, unless with an adult.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Don’t carry large amounts of cash.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Always walk on the sidewalk and driveway.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Be careful of dogs while selling.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Say thank you, whether or not the prospect buys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a Camp Card.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and Courtesy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/>
          <p:nvPr/>
        </p:nvSpPr>
        <p:spPr>
          <a:xfrm>
            <a:off x="594360" y="1610710"/>
            <a:ext cx="83211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Fine Print: Payment in full must be remitted to obtain the entry tickets.  Entries for the drawing must be received by 5 PM on Wednesday, June 12, 2024. Scouts may enter multiple times. The winner must authorize the use of their name, image, and testimonial in future promotions.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284030" y="237307"/>
            <a:ext cx="8585334" cy="136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Slab Black"/>
              <a:buNone/>
            </a:pPr>
            <a:r>
              <a:rPr lang="en-US" sz="3600" b="1" i="0" u="none" strike="noStrike" cap="none" dirty="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FUN CARD 4 PACK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Slab Black"/>
              <a:buNone/>
            </a:pPr>
            <a:r>
              <a:rPr lang="en-US" sz="3600" b="1" dirty="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TO BUSCH GARDENS WILLIAMSBURG</a:t>
            </a:r>
            <a:endParaRPr lang="en-US" sz="36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Slab Black"/>
              <a:buNone/>
            </a:pPr>
            <a:r>
              <a:rPr lang="en-US" sz="3600" b="0" u="none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WILL BE AWARDED JUNE 14, 2024</a:t>
            </a:r>
            <a:endParaRPr lang="en-US" sz="3600" b="1" u="none" dirty="0">
              <a:solidFill>
                <a:srgbClr val="FFFF00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/>
        </p:nvSpPr>
        <p:spPr>
          <a:xfrm>
            <a:off x="593725" y="1562045"/>
            <a:ext cx="82889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Learn All About the Camp Card Sale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EASY AS </a:t>
            </a:r>
            <a:r>
              <a:rPr lang="en-US" sz="440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1</a:t>
            </a: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-2-3 TO START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/>
        </p:nvSpPr>
        <p:spPr>
          <a:xfrm>
            <a:off x="593725" y="1568086"/>
            <a:ext cx="8275638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Sign Up to Get Camp Cards 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 a </a:t>
            </a:r>
            <a:r>
              <a:rPr lang="en-US" sz="32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Camp Card Contract</a:t>
            </a:r>
            <a:endParaRPr/>
          </a:p>
          <a:p>
            <a:pPr marL="798513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Give to your District Executive or email it to Christy Cooper at </a:t>
            </a:r>
            <a:r>
              <a:rPr lang="en-US" sz="32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christy.cooper@scouting.org</a:t>
            </a:r>
            <a:endParaRPr sz="3200" u="sng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22701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EASY AS 1-</a:t>
            </a:r>
            <a:r>
              <a:rPr lang="en-US" sz="440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2</a:t>
            </a: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-3 TO START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/>
          <p:nvPr/>
        </p:nvSpPr>
        <p:spPr>
          <a:xfrm>
            <a:off x="594924" y="1569119"/>
            <a:ext cx="827443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Get Your Camp Cards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Pick up your unit’s cards </a:t>
            </a: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training, your District Roundtable or coordinate with your District Executive.</a:t>
            </a:r>
            <a:endParaRPr/>
          </a:p>
          <a:p>
            <a:pPr marL="798513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STARTED!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EASY AS 1-2-</a:t>
            </a:r>
            <a:r>
              <a:rPr lang="en-US" sz="440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3</a:t>
            </a: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TO START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/>
        </p:nvSpPr>
        <p:spPr>
          <a:xfrm>
            <a:off x="285148" y="239110"/>
            <a:ext cx="858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District Camp Card Chairs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182880" y="1645920"/>
            <a:ext cx="87783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Albemarle:				Bayside: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vacant				    Cory Van Kirk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				    	    eelyroc@yahoo.com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Princess Anne:				Three Rivers:</a:t>
            </a:r>
            <a:b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</a:b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Christina Abdullah			     Tammy &amp; Clark Walters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cabdullah5182@gmail.com		     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crazybear127@yahoo.com </a:t>
            </a:r>
            <a:endParaRPr sz="18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152029bff_0_5"/>
          <p:cNvSpPr txBox="1"/>
          <p:nvPr/>
        </p:nvSpPr>
        <p:spPr>
          <a:xfrm>
            <a:off x="285148" y="239110"/>
            <a:ext cx="858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 Contacts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02" name="Google Shape;202;g20152029bff_0_5"/>
          <p:cNvSpPr txBox="1"/>
          <p:nvPr/>
        </p:nvSpPr>
        <p:spPr>
          <a:xfrm>
            <a:off x="182880" y="1645920"/>
            <a:ext cx="87783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Council Product Sales Chair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Pam Samples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pasamp42@gmail.com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Development Director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Christy Cooper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christy.cooper@scouting.org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Albemarle District Executive		Bayside District Executive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Christina Raymer			     Matt Russell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christina.raymer@scouting.org	     matt.Russell@scouting.org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Princess Anne District Executive		Three Rivers District Executive</a:t>
            </a:r>
            <a:b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</a:b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Pam Samples				      Joel Cesar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    pam.samples@scouting.org		      joel.cesar@scouting.org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/>
        </p:nvSpPr>
        <p:spPr>
          <a:xfrm>
            <a:off x="3200400" y="3200400"/>
            <a:ext cx="46410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  <p:sp>
        <p:nvSpPr>
          <p:cNvPr id="91" name="Google Shape;91;p4"/>
          <p:cNvSpPr txBox="1"/>
          <p:nvPr/>
        </p:nvSpPr>
        <p:spPr>
          <a:xfrm>
            <a:off x="274638" y="239110"/>
            <a:ext cx="85947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WHAT IS A CAMP CARD?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5BD70-3FB3-E9CD-2403-452426E9F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880" y="1467037"/>
            <a:ext cx="6344239" cy="39239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0152029bff_0_11"/>
          <p:cNvSpPr txBox="1"/>
          <p:nvPr/>
        </p:nvSpPr>
        <p:spPr>
          <a:xfrm>
            <a:off x="593725" y="1568086"/>
            <a:ext cx="827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8512" marR="0" lvl="0" indent="-22701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0152029bff_0_11"/>
          <p:cNvSpPr txBox="1"/>
          <p:nvPr/>
        </p:nvSpPr>
        <p:spPr>
          <a:xfrm>
            <a:off x="279900" y="2559684"/>
            <a:ext cx="8584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BUT WAIT THERE IS ONE MORE THING…</a:t>
            </a:r>
            <a:endParaRPr sz="66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152029bff_0_26"/>
          <p:cNvSpPr txBox="1"/>
          <p:nvPr/>
        </p:nvSpPr>
        <p:spPr>
          <a:xfrm>
            <a:off x="593725" y="1568086"/>
            <a:ext cx="827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8512" marR="0" lvl="0" indent="-22701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FF314-A5B3-B9D2-024C-2CCCAD96D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30" y="509047"/>
            <a:ext cx="7498739" cy="46379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152029bff_0_26"/>
          <p:cNvSpPr txBox="1"/>
          <p:nvPr/>
        </p:nvSpPr>
        <p:spPr>
          <a:xfrm>
            <a:off x="593725" y="1568086"/>
            <a:ext cx="827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8512" marR="0" lvl="0" indent="-22701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1A098-2C03-E191-CFD8-7A7072C28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05" y="545532"/>
            <a:ext cx="7459589" cy="46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457200" y="1610710"/>
            <a:ext cx="8412163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Retail value of one Camp Card: 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$10.00 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 commission: 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50% ($5.00 per Camp Card) 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Sales dates: 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1 – June 12, 2024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Payments and returns deadline: 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12, 2024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 FAST FACTS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/>
        </p:nvSpPr>
        <p:spPr>
          <a:xfrm>
            <a:off x="241738" y="1820175"/>
            <a:ext cx="8671033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Approximate costs of upcoming camping events: 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Cub Scout Family Camp	  	$20.00 = Commission from 4 cards sold 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Guns ‘n’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Grillin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                  	       	$38.00 = Commission from 8 cards sold 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Camp     			$125.00 = Commission from 27 cards sold 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Resident Camp         		$405.00 = Commission from 81 cards sold 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285148" y="239110"/>
            <a:ext cx="85842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CARDS SAVE YOUR FAMILIES MONEY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152029bff_0_0"/>
          <p:cNvSpPr txBox="1"/>
          <p:nvPr/>
        </p:nvSpPr>
        <p:spPr>
          <a:xfrm>
            <a:off x="241738" y="1820175"/>
            <a:ext cx="86709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-Sales booths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-Work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-Church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-Sporting events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-School events/PTA functions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-Door to door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0152029bff_0_0"/>
          <p:cNvSpPr txBox="1"/>
          <p:nvPr/>
        </p:nvSpPr>
        <p:spPr>
          <a:xfrm>
            <a:off x="285148" y="239110"/>
            <a:ext cx="8584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WHERE CAN I SELL THE CARDS?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pic>
        <p:nvPicPr>
          <p:cNvPr id="111" name="Google Shape;111;g20152029bf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9250" y="18201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0152029bf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6775" y="39819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/>
        </p:nvSpPr>
        <p:spPr>
          <a:xfrm>
            <a:off x="604235" y="882169"/>
            <a:ext cx="8265128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Camp Card Contracts submitted to your District Executive or Christy Cooper at </a:t>
            </a:r>
            <a:r>
              <a:rPr lang="en-US" sz="2400" b="0" i="0" u="sng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christy.cooper@scouting.org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District Roundtable:</a:t>
            </a:r>
            <a:endParaRPr dirty="0"/>
          </a:p>
          <a:p>
            <a:pPr marL="682625" marR="0" lvl="1" indent="-23018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Units pick-up and sign-out cards. </a:t>
            </a:r>
            <a:endParaRPr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1 :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963" marR="0" lvl="1" indent="-4762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Camp Card Sale begins 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12: 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963" marR="0" lvl="1" indent="-4762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Camp Card Sale ends 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963" marR="0" lvl="1" indent="-4762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Final date to return unsold cards</a:t>
            </a:r>
            <a:endParaRPr dirty="0"/>
          </a:p>
          <a:p>
            <a:pPr marL="461963" marR="0" lvl="1" indent="-4762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Final payment due</a:t>
            </a:r>
          </a:p>
          <a:p>
            <a:pPr marL="461963" lvl="3" indent="-4762">
              <a:spcBef>
                <a:spcPts val="300"/>
              </a:spcBef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Final date to submit entry tickets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IMPORTANT DATES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/>
        </p:nvSpPr>
        <p:spPr>
          <a:xfrm>
            <a:off x="599537" y="1603880"/>
            <a:ext cx="82593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1963" marR="0" lvl="0" indent="-46196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Camp Card Guide</a:t>
            </a: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 and Youth Sales Flyers</a:t>
            </a:r>
            <a:endParaRPr dirty="0"/>
          </a:p>
          <a:p>
            <a:pPr marL="461962" marR="0" lvl="0" indent="-461962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Contract</a:t>
            </a: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lang="en-US" sz="4400" dirty="0">
                <a:solidFill>
                  <a:schemeClr val="lt1"/>
                </a:solidFill>
              </a:rPr>
              <a:t>Spreadsheet to track Scout sales</a:t>
            </a:r>
            <a:endParaRPr sz="4400" dirty="0">
              <a:solidFill>
                <a:schemeClr val="lt1"/>
              </a:solidFill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285148" y="239110"/>
            <a:ext cx="8584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CAMP CARD</a:t>
            </a:r>
            <a:b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</a:b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SALES DOCUMENTS ONLINE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/>
        </p:nvSpPr>
        <p:spPr>
          <a:xfrm>
            <a:off x="-174400" y="1610700"/>
            <a:ext cx="9318300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Win a fun card 4 pack to Busch Gardens Williamsburg!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Entry will be drawn June 14, 2024 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(Unit must have account paid in full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/cards returned/entry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tickets submitted by June 12th to qualify)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Sell 10 camp cards-earn a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exclusive camp card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patch</a:t>
            </a:r>
            <a:endParaRPr dirty="0"/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Sell 25 camp cards-receive a movie ticket</a:t>
            </a:r>
            <a:endParaRPr dirty="0"/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Sell 55 camp cards-receive a $25 Amazon gift card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-For every 10 Camp Cards that an individual Scout sells, they are eligible to submit an entry ticket.</a:t>
            </a:r>
            <a:endParaRPr dirty="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284030" y="237307"/>
            <a:ext cx="8585334" cy="137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Slab Black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NEW FOR 2024:</a:t>
            </a:r>
            <a:br>
              <a:rPr lang="en-US" sz="4000" b="0" i="0" u="none" strike="noStrike" cap="none" dirty="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</a:br>
            <a:r>
              <a:rPr lang="en-US" sz="3600" b="1" i="0" u="none" strike="noStrike" cap="none" dirty="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WIN A FUN CARD 4 PACK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Slab Black"/>
              <a:buNone/>
            </a:pPr>
            <a:r>
              <a:rPr lang="en-US" sz="3600" b="1" dirty="0">
                <a:solidFill>
                  <a:srgbClr val="FFFF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TO BUSCH GARDENS WILLIAMSBURG</a:t>
            </a:r>
            <a:endParaRPr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/>
        </p:nvSpPr>
        <p:spPr>
          <a:xfrm>
            <a:off x="180325" y="1206050"/>
            <a:ext cx="88266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Use the Camp Card Sale to train Scouts in public speaking, sales, service, and courteousness:</a:t>
            </a:r>
            <a:endParaRPr sz="2800"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marL="798513" marR="0" lvl="1" indent="-341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Role play and practice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Scouts should wear their uniforms while selling Camp Cards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Always say “thank you,” even to those who don’t buy a card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Ensure Scout families understand they are not just selling Camp Cards – they are selling character, a better community, and all the benefits of Scouting</a:t>
            </a:r>
            <a:endParaRPr/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Emphasize that every card sold helps a Scout go to camp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1" indent="-34131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 Card sales may qualify for some requirements towards the Salesmanship Merit Badge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285148" y="239110"/>
            <a:ext cx="85842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BEST PRACTICES</a:t>
            </a:r>
            <a:endParaRPr sz="64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8227</TotalTime>
  <Words>993</Words>
  <Application>Microsoft Office PowerPoint</Application>
  <PresentationFormat>On-screen Show (4:3)</PresentationFormat>
  <Paragraphs>113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Roboto Slab Medium</vt:lpstr>
      <vt:lpstr>Roboto Slab Black</vt:lpstr>
      <vt:lpstr>Roboto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Hassy</dc:creator>
  <cp:lastModifiedBy>Alison Harrison</cp:lastModifiedBy>
  <cp:revision>19</cp:revision>
  <cp:lastPrinted>2024-01-17T22:21:59Z</cp:lastPrinted>
  <dcterms:created xsi:type="dcterms:W3CDTF">2015-02-24T20:26:25Z</dcterms:created>
  <dcterms:modified xsi:type="dcterms:W3CDTF">2024-01-31T21:21:11Z</dcterms:modified>
  <cp:contentStatus/>
</cp:coreProperties>
</file>