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6858000" type="screen4x3"/>
  <p:notesSz cx="7010400" cy="9398000"/>
  <p:embeddedFontLst>
    <p:embeddedFont>
      <p:font typeface="Calibri" panose="020F0502020204030204" pitchFamily="34" charset="0"/>
      <p:regular r:id="rId26"/>
      <p:bold r:id="rId27"/>
      <p:italic r:id="rId28"/>
      <p:boldItalic r:id="rId29"/>
    </p:embeddedFont>
    <p:embeddedFont>
      <p:font typeface="Roboto Slab Black" pitchFamily="2" charset="0"/>
      <p:bold r:id="rId30"/>
    </p:embeddedFont>
    <p:embeddedFont>
      <p:font typeface="Roboto Slab Medium" pitchFamily="2" charset="0"/>
      <p:regular r:id="rId31"/>
      <p:bold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31">
          <p15:clr>
            <a:srgbClr val="A4A3A4"/>
          </p15:clr>
        </p15:guide>
        <p15:guide id="2" pos="2880">
          <p15:clr>
            <a:srgbClr val="A4A3A4"/>
          </p15:clr>
        </p15:guide>
        <p15:guide id="3" orient="horz" pos="144">
          <p15:clr>
            <a:srgbClr val="A4A3A4"/>
          </p15:clr>
        </p15:guide>
        <p15:guide id="4" pos="173">
          <p15:clr>
            <a:srgbClr val="A4A3A4"/>
          </p15:clr>
        </p15:guide>
        <p15:guide id="5" pos="5587">
          <p15:clr>
            <a:srgbClr val="A4A3A4"/>
          </p15:clr>
        </p15:guide>
        <p15:guide id="6" pos="374">
          <p15:clr>
            <a:srgbClr val="A4A3A4"/>
          </p15:clr>
        </p15:guide>
        <p15:guide id="7" orient="horz" pos="979">
          <p15:clr>
            <a:srgbClr val="A4A3A4"/>
          </p15:clr>
        </p15:guide>
        <p15:guide id="8" pos="2995">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3" roundtripDataSignature="AMtx7miJ8l1bprq0JPUKCe1RxdiD6zyuJ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1280" y="80"/>
      </p:cViewPr>
      <p:guideLst>
        <p:guide orient="horz" pos="2131"/>
        <p:guide pos="2880"/>
        <p:guide orient="horz" pos="144"/>
        <p:guide pos="173"/>
        <p:guide pos="5587"/>
        <p:guide pos="374"/>
        <p:guide orient="horz" pos="979"/>
        <p:guide pos="2995"/>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customschemas.google.com/relationships/presentationmetadata" Target="metadata"/><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son Harrison" userId="68db35b8-ed68-4807-8a1a-8068665022fb" providerId="ADAL" clId="{85049F3C-A78D-4116-883D-0CDD93B4B755}"/>
    <pc:docChg chg="modSld">
      <pc:chgData name="Alison Harrison" userId="68db35b8-ed68-4807-8a1a-8068665022fb" providerId="ADAL" clId="{85049F3C-A78D-4116-883D-0CDD93B4B755}" dt="2023-02-01T17:21:54.935" v="6" actId="20577"/>
      <pc:docMkLst>
        <pc:docMk/>
      </pc:docMkLst>
      <pc:sldChg chg="modSp mod">
        <pc:chgData name="Alison Harrison" userId="68db35b8-ed68-4807-8a1a-8068665022fb" providerId="ADAL" clId="{85049F3C-A78D-4116-883D-0CDD93B4B755}" dt="2023-02-01T17:21:54.935" v="6" actId="20577"/>
        <pc:sldMkLst>
          <pc:docMk/>
          <pc:sldMk cId="0" sldId="275"/>
        </pc:sldMkLst>
        <pc:spChg chg="mod">
          <ac:chgData name="Alison Harrison" userId="68db35b8-ed68-4807-8a1a-8068665022fb" providerId="ADAL" clId="{85049F3C-A78D-4116-883D-0CDD93B4B755}" dt="2023-02-01T17:21:54.935" v="6" actId="20577"/>
          <ac:spMkLst>
            <pc:docMk/>
            <pc:sldMk cId="0" sldId="275"/>
            <ac:spMk id="20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68625" y="704850"/>
            <a:ext cx="4673825" cy="35242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25" y="4464050"/>
            <a:ext cx="5608300" cy="42291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701025" y="4464050"/>
            <a:ext cx="5608300" cy="422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68625" y="704850"/>
            <a:ext cx="4673825" cy="35242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0:notes"/>
          <p:cNvSpPr txBox="1">
            <a:spLocks noGrp="1"/>
          </p:cNvSpPr>
          <p:nvPr>
            <p:ph type="body" idx="1"/>
          </p:nvPr>
        </p:nvSpPr>
        <p:spPr>
          <a:xfrm>
            <a:off x="701025" y="4464050"/>
            <a:ext cx="5608300" cy="422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10:notes"/>
          <p:cNvSpPr>
            <a:spLocks noGrp="1" noRot="1" noChangeAspect="1"/>
          </p:cNvSpPr>
          <p:nvPr>
            <p:ph type="sldImg" idx="2"/>
          </p:nvPr>
        </p:nvSpPr>
        <p:spPr>
          <a:xfrm>
            <a:off x="1168625" y="704850"/>
            <a:ext cx="4673825" cy="35242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9:notes"/>
          <p:cNvSpPr txBox="1">
            <a:spLocks noGrp="1"/>
          </p:cNvSpPr>
          <p:nvPr>
            <p:ph type="body" idx="1"/>
          </p:nvPr>
        </p:nvSpPr>
        <p:spPr>
          <a:xfrm>
            <a:off x="701025" y="4464050"/>
            <a:ext cx="5608300" cy="422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5" name="Google Shape;145;p9:notes"/>
          <p:cNvSpPr>
            <a:spLocks noGrp="1" noRot="1" noChangeAspect="1"/>
          </p:cNvSpPr>
          <p:nvPr>
            <p:ph type="sldImg" idx="2"/>
          </p:nvPr>
        </p:nvSpPr>
        <p:spPr>
          <a:xfrm>
            <a:off x="1168625" y="704850"/>
            <a:ext cx="4673825" cy="35242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1:notes"/>
          <p:cNvSpPr txBox="1">
            <a:spLocks noGrp="1"/>
          </p:cNvSpPr>
          <p:nvPr>
            <p:ph type="body" idx="1"/>
          </p:nvPr>
        </p:nvSpPr>
        <p:spPr>
          <a:xfrm>
            <a:off x="701025" y="4464050"/>
            <a:ext cx="5608300" cy="422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1" name="Google Shape;151;p11:notes"/>
          <p:cNvSpPr>
            <a:spLocks noGrp="1" noRot="1" noChangeAspect="1"/>
          </p:cNvSpPr>
          <p:nvPr>
            <p:ph type="sldImg" idx="2"/>
          </p:nvPr>
        </p:nvSpPr>
        <p:spPr>
          <a:xfrm>
            <a:off x="1168625" y="704850"/>
            <a:ext cx="4673825" cy="35242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3:notes"/>
          <p:cNvSpPr txBox="1">
            <a:spLocks noGrp="1"/>
          </p:cNvSpPr>
          <p:nvPr>
            <p:ph type="body" idx="1"/>
          </p:nvPr>
        </p:nvSpPr>
        <p:spPr>
          <a:xfrm>
            <a:off x="701025" y="4464050"/>
            <a:ext cx="5608300" cy="422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p13:notes"/>
          <p:cNvSpPr>
            <a:spLocks noGrp="1" noRot="1" noChangeAspect="1"/>
          </p:cNvSpPr>
          <p:nvPr>
            <p:ph type="sldImg" idx="2"/>
          </p:nvPr>
        </p:nvSpPr>
        <p:spPr>
          <a:xfrm>
            <a:off x="1168625" y="704850"/>
            <a:ext cx="4673825" cy="35242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2:notes"/>
          <p:cNvSpPr txBox="1">
            <a:spLocks noGrp="1"/>
          </p:cNvSpPr>
          <p:nvPr>
            <p:ph type="body" idx="1"/>
          </p:nvPr>
        </p:nvSpPr>
        <p:spPr>
          <a:xfrm>
            <a:off x="701025" y="4464050"/>
            <a:ext cx="5608300" cy="422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3" name="Google Shape;163;p12:notes"/>
          <p:cNvSpPr>
            <a:spLocks noGrp="1" noRot="1" noChangeAspect="1"/>
          </p:cNvSpPr>
          <p:nvPr>
            <p:ph type="sldImg" idx="2"/>
          </p:nvPr>
        </p:nvSpPr>
        <p:spPr>
          <a:xfrm>
            <a:off x="1168625" y="704850"/>
            <a:ext cx="4673825" cy="35242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3:notes"/>
          <p:cNvSpPr txBox="1">
            <a:spLocks noGrp="1"/>
          </p:cNvSpPr>
          <p:nvPr>
            <p:ph type="body" idx="1"/>
          </p:nvPr>
        </p:nvSpPr>
        <p:spPr>
          <a:xfrm>
            <a:off x="701025" y="4464050"/>
            <a:ext cx="5608300" cy="422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9" name="Google Shape;169;p3:notes"/>
          <p:cNvSpPr>
            <a:spLocks noGrp="1" noRot="1" noChangeAspect="1"/>
          </p:cNvSpPr>
          <p:nvPr>
            <p:ph type="sldImg" idx="2"/>
          </p:nvPr>
        </p:nvSpPr>
        <p:spPr>
          <a:xfrm>
            <a:off x="1168625" y="704850"/>
            <a:ext cx="4673825" cy="35242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4:notes"/>
          <p:cNvSpPr txBox="1">
            <a:spLocks noGrp="1"/>
          </p:cNvSpPr>
          <p:nvPr>
            <p:ph type="body" idx="1"/>
          </p:nvPr>
        </p:nvSpPr>
        <p:spPr>
          <a:xfrm>
            <a:off x="701025" y="4464050"/>
            <a:ext cx="5608300" cy="422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5" name="Google Shape;175;p14:notes"/>
          <p:cNvSpPr>
            <a:spLocks noGrp="1" noRot="1" noChangeAspect="1"/>
          </p:cNvSpPr>
          <p:nvPr>
            <p:ph type="sldImg" idx="2"/>
          </p:nvPr>
        </p:nvSpPr>
        <p:spPr>
          <a:xfrm>
            <a:off x="1168625" y="704850"/>
            <a:ext cx="4673825" cy="35242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5:notes"/>
          <p:cNvSpPr txBox="1">
            <a:spLocks noGrp="1"/>
          </p:cNvSpPr>
          <p:nvPr>
            <p:ph type="body" idx="1"/>
          </p:nvPr>
        </p:nvSpPr>
        <p:spPr>
          <a:xfrm>
            <a:off x="701025" y="4464050"/>
            <a:ext cx="5608300" cy="422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1" name="Google Shape;181;p15:notes"/>
          <p:cNvSpPr>
            <a:spLocks noGrp="1" noRot="1" noChangeAspect="1"/>
          </p:cNvSpPr>
          <p:nvPr>
            <p:ph type="sldImg" idx="2"/>
          </p:nvPr>
        </p:nvSpPr>
        <p:spPr>
          <a:xfrm>
            <a:off x="1168625" y="704850"/>
            <a:ext cx="4673825" cy="35242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6:notes"/>
          <p:cNvSpPr txBox="1">
            <a:spLocks noGrp="1"/>
          </p:cNvSpPr>
          <p:nvPr>
            <p:ph type="body" idx="1"/>
          </p:nvPr>
        </p:nvSpPr>
        <p:spPr>
          <a:xfrm>
            <a:off x="701025" y="4464050"/>
            <a:ext cx="5608300" cy="422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7" name="Google Shape;187;p16:notes"/>
          <p:cNvSpPr>
            <a:spLocks noGrp="1" noRot="1" noChangeAspect="1"/>
          </p:cNvSpPr>
          <p:nvPr>
            <p:ph type="sldImg" idx="2"/>
          </p:nvPr>
        </p:nvSpPr>
        <p:spPr>
          <a:xfrm>
            <a:off x="1168625" y="704850"/>
            <a:ext cx="4673825" cy="35242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7:notes"/>
          <p:cNvSpPr txBox="1">
            <a:spLocks noGrp="1"/>
          </p:cNvSpPr>
          <p:nvPr>
            <p:ph type="body" idx="1"/>
          </p:nvPr>
        </p:nvSpPr>
        <p:spPr>
          <a:xfrm>
            <a:off x="701025" y="4464050"/>
            <a:ext cx="5608300" cy="422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3" name="Google Shape;193;p17:notes"/>
          <p:cNvSpPr>
            <a:spLocks noGrp="1" noRot="1" noChangeAspect="1"/>
          </p:cNvSpPr>
          <p:nvPr>
            <p:ph type="sldImg" idx="2"/>
          </p:nvPr>
        </p:nvSpPr>
        <p:spPr>
          <a:xfrm>
            <a:off x="1155700" y="704850"/>
            <a:ext cx="4699000" cy="35242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4:notes"/>
          <p:cNvSpPr txBox="1">
            <a:spLocks noGrp="1"/>
          </p:cNvSpPr>
          <p:nvPr>
            <p:ph type="body" idx="1"/>
          </p:nvPr>
        </p:nvSpPr>
        <p:spPr>
          <a:xfrm>
            <a:off x="701025" y="4464050"/>
            <a:ext cx="5608300" cy="422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4:notes"/>
          <p:cNvSpPr>
            <a:spLocks noGrp="1" noRot="1" noChangeAspect="1"/>
          </p:cNvSpPr>
          <p:nvPr>
            <p:ph type="sldImg" idx="2"/>
          </p:nvPr>
        </p:nvSpPr>
        <p:spPr>
          <a:xfrm>
            <a:off x="1155700" y="704850"/>
            <a:ext cx="4699000" cy="35242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20152029bff_0_5:notes"/>
          <p:cNvSpPr txBox="1">
            <a:spLocks noGrp="1"/>
          </p:cNvSpPr>
          <p:nvPr>
            <p:ph type="body" idx="1"/>
          </p:nvPr>
        </p:nvSpPr>
        <p:spPr>
          <a:xfrm>
            <a:off x="701025" y="4464050"/>
            <a:ext cx="5608200" cy="422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9" name="Google Shape;199;g20152029bff_0_5:notes"/>
          <p:cNvSpPr>
            <a:spLocks noGrp="1" noRot="1" noChangeAspect="1"/>
          </p:cNvSpPr>
          <p:nvPr>
            <p:ph type="sldImg" idx="2"/>
          </p:nvPr>
        </p:nvSpPr>
        <p:spPr>
          <a:xfrm>
            <a:off x="1155700" y="704850"/>
            <a:ext cx="4699000" cy="35242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20152029bff_0_11:notes"/>
          <p:cNvSpPr txBox="1">
            <a:spLocks noGrp="1"/>
          </p:cNvSpPr>
          <p:nvPr>
            <p:ph type="body" idx="1"/>
          </p:nvPr>
        </p:nvSpPr>
        <p:spPr>
          <a:xfrm>
            <a:off x="701025" y="4464050"/>
            <a:ext cx="5608200" cy="422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5" name="Google Shape;205;g20152029bff_0_11:notes"/>
          <p:cNvSpPr>
            <a:spLocks noGrp="1" noRot="1" noChangeAspect="1"/>
          </p:cNvSpPr>
          <p:nvPr>
            <p:ph type="sldImg" idx="2"/>
          </p:nvPr>
        </p:nvSpPr>
        <p:spPr>
          <a:xfrm>
            <a:off x="1168625" y="704850"/>
            <a:ext cx="4673700" cy="352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20152029bff_0_26:notes"/>
          <p:cNvSpPr txBox="1">
            <a:spLocks noGrp="1"/>
          </p:cNvSpPr>
          <p:nvPr>
            <p:ph type="body" idx="1"/>
          </p:nvPr>
        </p:nvSpPr>
        <p:spPr>
          <a:xfrm>
            <a:off x="701025" y="4464050"/>
            <a:ext cx="5608200" cy="422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1" name="Google Shape;211;g20152029bff_0_26:notes"/>
          <p:cNvSpPr>
            <a:spLocks noGrp="1" noRot="1" noChangeAspect="1"/>
          </p:cNvSpPr>
          <p:nvPr>
            <p:ph type="sldImg" idx="2"/>
          </p:nvPr>
        </p:nvSpPr>
        <p:spPr>
          <a:xfrm>
            <a:off x="1155700" y="704850"/>
            <a:ext cx="4699000" cy="35242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20152029bff_0_26:notes"/>
          <p:cNvSpPr txBox="1">
            <a:spLocks noGrp="1"/>
          </p:cNvSpPr>
          <p:nvPr>
            <p:ph type="body" idx="1"/>
          </p:nvPr>
        </p:nvSpPr>
        <p:spPr>
          <a:xfrm>
            <a:off x="701025" y="4464050"/>
            <a:ext cx="5608200" cy="422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1" name="Google Shape;211;g20152029bff_0_26:notes"/>
          <p:cNvSpPr>
            <a:spLocks noGrp="1" noRot="1" noChangeAspect="1"/>
          </p:cNvSpPr>
          <p:nvPr>
            <p:ph type="sldImg" idx="2"/>
          </p:nvPr>
        </p:nvSpPr>
        <p:spPr>
          <a:xfrm>
            <a:off x="1155700" y="704850"/>
            <a:ext cx="4699000" cy="35242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97433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5:notes"/>
          <p:cNvSpPr txBox="1">
            <a:spLocks noGrp="1"/>
          </p:cNvSpPr>
          <p:nvPr>
            <p:ph type="body" idx="1"/>
          </p:nvPr>
        </p:nvSpPr>
        <p:spPr>
          <a:xfrm>
            <a:off x="701025" y="4464050"/>
            <a:ext cx="5608300" cy="422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5:notes"/>
          <p:cNvSpPr>
            <a:spLocks noGrp="1" noRot="1" noChangeAspect="1"/>
          </p:cNvSpPr>
          <p:nvPr>
            <p:ph type="sldImg" idx="2"/>
          </p:nvPr>
        </p:nvSpPr>
        <p:spPr>
          <a:xfrm>
            <a:off x="1168625" y="704850"/>
            <a:ext cx="4673825" cy="35242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6:notes"/>
          <p:cNvSpPr txBox="1">
            <a:spLocks noGrp="1"/>
          </p:cNvSpPr>
          <p:nvPr>
            <p:ph type="body" idx="1"/>
          </p:nvPr>
        </p:nvSpPr>
        <p:spPr>
          <a:xfrm>
            <a:off x="701025" y="4464050"/>
            <a:ext cx="5608300" cy="422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6:notes"/>
          <p:cNvSpPr>
            <a:spLocks noGrp="1" noRot="1" noChangeAspect="1"/>
          </p:cNvSpPr>
          <p:nvPr>
            <p:ph type="sldImg" idx="2"/>
          </p:nvPr>
        </p:nvSpPr>
        <p:spPr>
          <a:xfrm>
            <a:off x="1155700" y="704850"/>
            <a:ext cx="4699000" cy="35242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20152029bff_0_0:notes"/>
          <p:cNvSpPr txBox="1">
            <a:spLocks noGrp="1"/>
          </p:cNvSpPr>
          <p:nvPr>
            <p:ph type="body" idx="1"/>
          </p:nvPr>
        </p:nvSpPr>
        <p:spPr>
          <a:xfrm>
            <a:off x="701025" y="4464050"/>
            <a:ext cx="5608200" cy="422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g20152029bff_0_0:notes"/>
          <p:cNvSpPr>
            <a:spLocks noGrp="1" noRot="1" noChangeAspect="1"/>
          </p:cNvSpPr>
          <p:nvPr>
            <p:ph type="sldImg" idx="2"/>
          </p:nvPr>
        </p:nvSpPr>
        <p:spPr>
          <a:xfrm>
            <a:off x="1168625" y="704850"/>
            <a:ext cx="4673700" cy="352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7:notes"/>
          <p:cNvSpPr txBox="1">
            <a:spLocks noGrp="1"/>
          </p:cNvSpPr>
          <p:nvPr>
            <p:ph type="body" idx="1"/>
          </p:nvPr>
        </p:nvSpPr>
        <p:spPr>
          <a:xfrm>
            <a:off x="701025" y="4464050"/>
            <a:ext cx="5608300" cy="422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5" name="Google Shape;115;p7:notes"/>
          <p:cNvSpPr>
            <a:spLocks noGrp="1" noRot="1" noChangeAspect="1"/>
          </p:cNvSpPr>
          <p:nvPr>
            <p:ph type="sldImg" idx="2"/>
          </p:nvPr>
        </p:nvSpPr>
        <p:spPr>
          <a:xfrm>
            <a:off x="1168625" y="704850"/>
            <a:ext cx="4673825" cy="35242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8:notes"/>
          <p:cNvSpPr txBox="1">
            <a:spLocks noGrp="1"/>
          </p:cNvSpPr>
          <p:nvPr>
            <p:ph type="body" idx="1"/>
          </p:nvPr>
        </p:nvSpPr>
        <p:spPr>
          <a:xfrm>
            <a:off x="701025" y="4464050"/>
            <a:ext cx="5608300" cy="422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8:notes"/>
          <p:cNvSpPr>
            <a:spLocks noGrp="1" noRot="1" noChangeAspect="1"/>
          </p:cNvSpPr>
          <p:nvPr>
            <p:ph type="sldImg" idx="2"/>
          </p:nvPr>
        </p:nvSpPr>
        <p:spPr>
          <a:xfrm>
            <a:off x="1168625" y="704850"/>
            <a:ext cx="4673825" cy="35242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2:notes"/>
          <p:cNvSpPr txBox="1">
            <a:spLocks noGrp="1"/>
          </p:cNvSpPr>
          <p:nvPr>
            <p:ph type="body" idx="1"/>
          </p:nvPr>
        </p:nvSpPr>
        <p:spPr>
          <a:xfrm>
            <a:off x="701025" y="4464050"/>
            <a:ext cx="5608300" cy="422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7" name="Google Shape;127;p2:notes"/>
          <p:cNvSpPr>
            <a:spLocks noGrp="1" noRot="1" noChangeAspect="1"/>
          </p:cNvSpPr>
          <p:nvPr>
            <p:ph type="sldImg" idx="2"/>
          </p:nvPr>
        </p:nvSpPr>
        <p:spPr>
          <a:xfrm>
            <a:off x="1168625" y="704850"/>
            <a:ext cx="4673825" cy="35242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0152029cc8_0_0:notes"/>
          <p:cNvSpPr txBox="1">
            <a:spLocks noGrp="1"/>
          </p:cNvSpPr>
          <p:nvPr>
            <p:ph type="body" idx="1"/>
          </p:nvPr>
        </p:nvSpPr>
        <p:spPr>
          <a:xfrm>
            <a:off x="701025" y="4464050"/>
            <a:ext cx="5608200" cy="422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g20152029cc8_0_0:notes"/>
          <p:cNvSpPr>
            <a:spLocks noGrp="1" noRot="1" noChangeAspect="1"/>
          </p:cNvSpPr>
          <p:nvPr>
            <p:ph type="sldImg" idx="2"/>
          </p:nvPr>
        </p:nvSpPr>
        <p:spPr>
          <a:xfrm>
            <a:off x="1168625" y="704850"/>
            <a:ext cx="4673700" cy="352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9"/>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9"/>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14" name="Google Shape;14;p1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8"/>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8"/>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71" name="Google Shape;71;p2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9"/>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9"/>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77" name="Google Shape;77;p2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20"/>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0"/>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20" name="Google Shape;20;p2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21"/>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21"/>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a:solidFill>
                  <a:schemeClr val="lt1"/>
                </a:solidFill>
              </a:defRPr>
            </a:lvl1pPr>
            <a:lvl2pPr marL="914400" lvl="1" indent="-228600" algn="l">
              <a:lnSpc>
                <a:spcPct val="90000"/>
              </a:lnSpc>
              <a:spcBef>
                <a:spcPts val="500"/>
              </a:spcBef>
              <a:spcAft>
                <a:spcPts val="0"/>
              </a:spcAft>
              <a:buClr>
                <a:schemeClr val="lt1"/>
              </a:buClr>
              <a:buSzPts val="2000"/>
              <a:buNone/>
              <a:defRPr sz="2000">
                <a:solidFill>
                  <a:schemeClr val="lt1"/>
                </a:solidFill>
              </a:defRPr>
            </a:lvl2pPr>
            <a:lvl3pPr marL="1371600" lvl="2" indent="-228600" algn="l">
              <a:lnSpc>
                <a:spcPct val="90000"/>
              </a:lnSpc>
              <a:spcBef>
                <a:spcPts val="500"/>
              </a:spcBef>
              <a:spcAft>
                <a:spcPts val="0"/>
              </a:spcAft>
              <a:buClr>
                <a:schemeClr val="lt1"/>
              </a:buClr>
              <a:buSzPts val="1800"/>
              <a:buNone/>
              <a:defRPr sz="1800">
                <a:solidFill>
                  <a:schemeClr val="lt1"/>
                </a:solidFill>
              </a:defRPr>
            </a:lvl3pPr>
            <a:lvl4pPr marL="1828800" lvl="3" indent="-228600" algn="l">
              <a:lnSpc>
                <a:spcPct val="90000"/>
              </a:lnSpc>
              <a:spcBef>
                <a:spcPts val="500"/>
              </a:spcBef>
              <a:spcAft>
                <a:spcPts val="0"/>
              </a:spcAft>
              <a:buClr>
                <a:schemeClr val="lt1"/>
              </a:buClr>
              <a:buSzPts val="1600"/>
              <a:buNone/>
              <a:defRPr sz="1600">
                <a:solidFill>
                  <a:schemeClr val="lt1"/>
                </a:solidFill>
              </a:defRPr>
            </a:lvl4pPr>
            <a:lvl5pPr marL="2286000" lvl="4" indent="-228600" algn="l">
              <a:lnSpc>
                <a:spcPct val="90000"/>
              </a:lnSpc>
              <a:spcBef>
                <a:spcPts val="500"/>
              </a:spcBef>
              <a:spcAft>
                <a:spcPts val="0"/>
              </a:spcAft>
              <a:buClr>
                <a:schemeClr val="lt1"/>
              </a:buClr>
              <a:buSzPts val="1600"/>
              <a:buNone/>
              <a:defRPr sz="1600">
                <a:solidFill>
                  <a:schemeClr val="lt1"/>
                </a:solidFill>
              </a:defRPr>
            </a:lvl5pPr>
            <a:lvl6pPr marL="2743200" lvl="5" indent="-228600" algn="l">
              <a:lnSpc>
                <a:spcPct val="90000"/>
              </a:lnSpc>
              <a:spcBef>
                <a:spcPts val="500"/>
              </a:spcBef>
              <a:spcAft>
                <a:spcPts val="0"/>
              </a:spcAft>
              <a:buClr>
                <a:schemeClr val="lt1"/>
              </a:buClr>
              <a:buSzPts val="1600"/>
              <a:buNone/>
              <a:defRPr sz="1600">
                <a:solidFill>
                  <a:schemeClr val="lt1"/>
                </a:solidFill>
              </a:defRPr>
            </a:lvl6pPr>
            <a:lvl7pPr marL="3200400" lvl="6" indent="-228600" algn="l">
              <a:lnSpc>
                <a:spcPct val="90000"/>
              </a:lnSpc>
              <a:spcBef>
                <a:spcPts val="500"/>
              </a:spcBef>
              <a:spcAft>
                <a:spcPts val="0"/>
              </a:spcAft>
              <a:buClr>
                <a:schemeClr val="lt1"/>
              </a:buClr>
              <a:buSzPts val="1600"/>
              <a:buNone/>
              <a:defRPr sz="1600">
                <a:solidFill>
                  <a:schemeClr val="lt1"/>
                </a:solidFill>
              </a:defRPr>
            </a:lvl7pPr>
            <a:lvl8pPr marL="3657600" lvl="7" indent="-228600" algn="l">
              <a:lnSpc>
                <a:spcPct val="90000"/>
              </a:lnSpc>
              <a:spcBef>
                <a:spcPts val="500"/>
              </a:spcBef>
              <a:spcAft>
                <a:spcPts val="0"/>
              </a:spcAft>
              <a:buClr>
                <a:schemeClr val="lt1"/>
              </a:buClr>
              <a:buSzPts val="1600"/>
              <a:buNone/>
              <a:defRPr sz="1600">
                <a:solidFill>
                  <a:schemeClr val="lt1"/>
                </a:solidFill>
              </a:defRPr>
            </a:lvl8pPr>
            <a:lvl9pPr marL="4114800" lvl="8" indent="-228600" algn="l">
              <a:lnSpc>
                <a:spcPct val="90000"/>
              </a:lnSpc>
              <a:spcBef>
                <a:spcPts val="500"/>
              </a:spcBef>
              <a:spcAft>
                <a:spcPts val="0"/>
              </a:spcAft>
              <a:buClr>
                <a:schemeClr val="lt1"/>
              </a:buClr>
              <a:buSzPts val="1600"/>
              <a:buNone/>
              <a:defRPr sz="1600">
                <a:solidFill>
                  <a:schemeClr val="lt1"/>
                </a:solidFill>
              </a:defRPr>
            </a:lvl9pPr>
          </a:lstStyle>
          <a:p>
            <a:endParaRPr/>
          </a:p>
        </p:txBody>
      </p:sp>
      <p:sp>
        <p:nvSpPr>
          <p:cNvPr id="26" name="Google Shape;26;p2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2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22"/>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32" name="Google Shape;32;p22"/>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33" name="Google Shape;33;p2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23"/>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23"/>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lt1"/>
              </a:buClr>
              <a:buSzPts val="2400"/>
              <a:buNone/>
              <a:defRPr sz="2400" b="1"/>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39" name="Google Shape;39;p23"/>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0" name="Google Shape;40;p23"/>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lt1"/>
              </a:buClr>
              <a:buSzPts val="2400"/>
              <a:buNone/>
              <a:defRPr sz="2400" b="1"/>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41" name="Google Shape;41;p23"/>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2" name="Google Shape;42;p2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2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2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6"/>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6"/>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lt1"/>
              </a:buClr>
              <a:buSzPts val="3200"/>
              <a:buChar char="•"/>
              <a:defRPr sz="3200"/>
            </a:lvl1pPr>
            <a:lvl2pPr marL="914400" lvl="1" indent="-406400" algn="l">
              <a:lnSpc>
                <a:spcPct val="90000"/>
              </a:lnSpc>
              <a:spcBef>
                <a:spcPts val="500"/>
              </a:spcBef>
              <a:spcAft>
                <a:spcPts val="0"/>
              </a:spcAft>
              <a:buClr>
                <a:schemeClr val="lt1"/>
              </a:buClr>
              <a:buSzPts val="2800"/>
              <a:buChar char="•"/>
              <a:defRPr sz="2800"/>
            </a:lvl2pPr>
            <a:lvl3pPr marL="1371600" lvl="2" indent="-381000" algn="l">
              <a:lnSpc>
                <a:spcPct val="90000"/>
              </a:lnSpc>
              <a:spcBef>
                <a:spcPts val="500"/>
              </a:spcBef>
              <a:spcAft>
                <a:spcPts val="0"/>
              </a:spcAft>
              <a:buClr>
                <a:schemeClr val="lt1"/>
              </a:buClr>
              <a:buSzPts val="2400"/>
              <a:buChar char="•"/>
              <a:defRPr sz="2400"/>
            </a:lvl3pPr>
            <a:lvl4pPr marL="1828800" lvl="3" indent="-355600" algn="l">
              <a:lnSpc>
                <a:spcPct val="90000"/>
              </a:lnSpc>
              <a:spcBef>
                <a:spcPts val="500"/>
              </a:spcBef>
              <a:spcAft>
                <a:spcPts val="0"/>
              </a:spcAft>
              <a:buClr>
                <a:schemeClr val="lt1"/>
              </a:buClr>
              <a:buSzPts val="2000"/>
              <a:buChar char="•"/>
              <a:defRPr sz="2000"/>
            </a:lvl4pPr>
            <a:lvl5pPr marL="2286000" lvl="4" indent="-355600" algn="l">
              <a:lnSpc>
                <a:spcPct val="90000"/>
              </a:lnSpc>
              <a:spcBef>
                <a:spcPts val="500"/>
              </a:spcBef>
              <a:spcAft>
                <a:spcPts val="0"/>
              </a:spcAft>
              <a:buClr>
                <a:schemeClr val="lt1"/>
              </a:buClr>
              <a:buSzPts val="2000"/>
              <a:buChar char="•"/>
              <a:defRPr sz="2000"/>
            </a:lvl5pPr>
            <a:lvl6pPr marL="2743200" lvl="5" indent="-355600" algn="l">
              <a:lnSpc>
                <a:spcPct val="90000"/>
              </a:lnSpc>
              <a:spcBef>
                <a:spcPts val="500"/>
              </a:spcBef>
              <a:spcAft>
                <a:spcPts val="0"/>
              </a:spcAft>
              <a:buClr>
                <a:schemeClr val="lt1"/>
              </a:buClr>
              <a:buSzPts val="2000"/>
              <a:buChar char="•"/>
              <a:defRPr sz="2000"/>
            </a:lvl6pPr>
            <a:lvl7pPr marL="3200400" lvl="6" indent="-355600" algn="l">
              <a:lnSpc>
                <a:spcPct val="90000"/>
              </a:lnSpc>
              <a:spcBef>
                <a:spcPts val="500"/>
              </a:spcBef>
              <a:spcAft>
                <a:spcPts val="0"/>
              </a:spcAft>
              <a:buClr>
                <a:schemeClr val="lt1"/>
              </a:buClr>
              <a:buSzPts val="2000"/>
              <a:buChar char="•"/>
              <a:defRPr sz="2000"/>
            </a:lvl7pPr>
            <a:lvl8pPr marL="3657600" lvl="7" indent="-355600" algn="l">
              <a:lnSpc>
                <a:spcPct val="90000"/>
              </a:lnSpc>
              <a:spcBef>
                <a:spcPts val="500"/>
              </a:spcBef>
              <a:spcAft>
                <a:spcPts val="0"/>
              </a:spcAft>
              <a:buClr>
                <a:schemeClr val="lt1"/>
              </a:buClr>
              <a:buSzPts val="2000"/>
              <a:buChar char="•"/>
              <a:defRPr sz="2000"/>
            </a:lvl8pPr>
            <a:lvl9pPr marL="4114800" lvl="8" indent="-355600" algn="l">
              <a:lnSpc>
                <a:spcPct val="90000"/>
              </a:lnSpc>
              <a:spcBef>
                <a:spcPts val="500"/>
              </a:spcBef>
              <a:spcAft>
                <a:spcPts val="0"/>
              </a:spcAft>
              <a:buClr>
                <a:schemeClr val="lt1"/>
              </a:buClr>
              <a:buSzPts val="2000"/>
              <a:buChar char="•"/>
              <a:defRPr sz="2000"/>
            </a:lvl9pPr>
          </a:lstStyle>
          <a:p>
            <a:endParaRPr/>
          </a:p>
        </p:txBody>
      </p:sp>
      <p:sp>
        <p:nvSpPr>
          <p:cNvPr id="57" name="Google Shape;57;p26"/>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58" name="Google Shape;58;p2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7"/>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7"/>
          <p:cNvSpPr>
            <a:spLocks noGrp="1"/>
          </p:cNvSpPr>
          <p:nvPr>
            <p:ph type="pic" idx="2"/>
          </p:nvPr>
        </p:nvSpPr>
        <p:spPr>
          <a:xfrm>
            <a:off x="3887391" y="987426"/>
            <a:ext cx="4629150" cy="4873625"/>
          </a:xfrm>
          <a:prstGeom prst="rect">
            <a:avLst/>
          </a:prstGeom>
          <a:noFill/>
          <a:ln>
            <a:noFill/>
          </a:ln>
        </p:spPr>
      </p:sp>
      <p:sp>
        <p:nvSpPr>
          <p:cNvPr id="64" name="Google Shape;64;p27"/>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65" name="Google Shape;65;p2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Google Shape;6;p18"/>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8"/>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8" name="Google Shape;8;p1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9" name="Google Shape;9;p1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0" name="Google Shape;10;p1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0" marR="0" lvl="1" indent="0" algn="r" rtl="0">
              <a:spcBef>
                <a:spcPts val="0"/>
              </a:spcBef>
              <a:buNone/>
              <a:defRPr sz="1200" b="0" i="0" u="none" strike="noStrike" cap="none">
                <a:solidFill>
                  <a:schemeClr val="lt1"/>
                </a:solidFill>
                <a:latin typeface="Calibri"/>
                <a:ea typeface="Calibri"/>
                <a:cs typeface="Calibri"/>
                <a:sym typeface="Calibri"/>
              </a:defRPr>
            </a:lvl2pPr>
            <a:lvl3pPr marL="0" marR="0" lvl="2" indent="0" algn="r" rtl="0">
              <a:spcBef>
                <a:spcPts val="0"/>
              </a:spcBef>
              <a:buNone/>
              <a:defRPr sz="1200" b="0" i="0" u="none" strike="noStrike" cap="none">
                <a:solidFill>
                  <a:schemeClr val="lt1"/>
                </a:solidFill>
                <a:latin typeface="Calibri"/>
                <a:ea typeface="Calibri"/>
                <a:cs typeface="Calibri"/>
                <a:sym typeface="Calibri"/>
              </a:defRPr>
            </a:lvl3pPr>
            <a:lvl4pPr marL="0" marR="0" lvl="3" indent="0" algn="r" rtl="0">
              <a:spcBef>
                <a:spcPts val="0"/>
              </a:spcBef>
              <a:buNone/>
              <a:defRPr sz="1200" b="0" i="0" u="none" strike="noStrike" cap="none">
                <a:solidFill>
                  <a:schemeClr val="lt1"/>
                </a:solidFill>
                <a:latin typeface="Calibri"/>
                <a:ea typeface="Calibri"/>
                <a:cs typeface="Calibri"/>
                <a:sym typeface="Calibri"/>
              </a:defRPr>
            </a:lvl4pPr>
            <a:lvl5pPr marL="0" marR="0" lvl="4" indent="0" algn="r" rtl="0">
              <a:spcBef>
                <a:spcPts val="0"/>
              </a:spcBef>
              <a:buNone/>
              <a:defRPr sz="1200" b="0" i="0" u="none" strike="noStrike" cap="none">
                <a:solidFill>
                  <a:schemeClr val="lt1"/>
                </a:solidFill>
                <a:latin typeface="Calibri"/>
                <a:ea typeface="Calibri"/>
                <a:cs typeface="Calibri"/>
                <a:sym typeface="Calibri"/>
              </a:defRPr>
            </a:lvl5pPr>
            <a:lvl6pPr marL="0" marR="0" lvl="5" indent="0" algn="r" rtl="0">
              <a:spcBef>
                <a:spcPts val="0"/>
              </a:spcBef>
              <a:buNone/>
              <a:defRPr sz="1200" b="0" i="0" u="none" strike="noStrike" cap="none">
                <a:solidFill>
                  <a:schemeClr val="lt1"/>
                </a:solidFill>
                <a:latin typeface="Calibri"/>
                <a:ea typeface="Calibri"/>
                <a:cs typeface="Calibri"/>
                <a:sym typeface="Calibri"/>
              </a:defRPr>
            </a:lvl6pPr>
            <a:lvl7pPr marL="0" marR="0" lvl="6" indent="0" algn="r" rtl="0">
              <a:spcBef>
                <a:spcPts val="0"/>
              </a:spcBef>
              <a:buNone/>
              <a:defRPr sz="1200" b="0" i="0" u="none" strike="noStrike" cap="none">
                <a:solidFill>
                  <a:schemeClr val="lt1"/>
                </a:solidFill>
                <a:latin typeface="Calibri"/>
                <a:ea typeface="Calibri"/>
                <a:cs typeface="Calibri"/>
                <a:sym typeface="Calibri"/>
              </a:defRPr>
            </a:lvl7pPr>
            <a:lvl8pPr marL="0" marR="0" lvl="7" indent="0" algn="r" rtl="0">
              <a:spcBef>
                <a:spcPts val="0"/>
              </a:spcBef>
              <a:buNone/>
              <a:defRPr sz="1200" b="0" i="0" u="none" strike="noStrike" cap="none">
                <a:solidFill>
                  <a:schemeClr val="lt1"/>
                </a:solidFill>
                <a:latin typeface="Calibri"/>
                <a:ea typeface="Calibri"/>
                <a:cs typeface="Calibri"/>
                <a:sym typeface="Calibri"/>
              </a:defRPr>
            </a:lvl8pPr>
            <a:lvl9pPr marL="0" marR="0" lvl="8" indent="0" algn="r" rtl="0">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hyperlink" Target="mailto:christy.cooper@scouting.or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
        <p:nvSpPr>
          <p:cNvPr id="84" name="Google Shape;84;p1"/>
          <p:cNvSpPr txBox="1"/>
          <p:nvPr/>
        </p:nvSpPr>
        <p:spPr>
          <a:xfrm>
            <a:off x="285148" y="237062"/>
            <a:ext cx="8584215" cy="258532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0" i="0" u="none" strike="noStrike" cap="none">
                <a:solidFill>
                  <a:schemeClr val="lt1"/>
                </a:solidFill>
                <a:latin typeface="Roboto Slab Medium"/>
                <a:ea typeface="Roboto Slab Medium"/>
                <a:cs typeface="Roboto Slab Medium"/>
                <a:sym typeface="Roboto Slab Medium"/>
              </a:rPr>
              <a:t>WELCOME TO THE</a:t>
            </a:r>
            <a:br>
              <a:rPr lang="en-US" sz="1800" b="0" i="0" u="none" strike="noStrike" cap="none">
                <a:solidFill>
                  <a:schemeClr val="lt1"/>
                </a:solidFill>
                <a:latin typeface="Arial"/>
                <a:ea typeface="Arial"/>
                <a:cs typeface="Arial"/>
                <a:sym typeface="Arial"/>
              </a:rPr>
            </a:br>
            <a:endParaRPr sz="1800" b="0" i="0" u="none" strike="noStrike" cap="none">
              <a:solidFill>
                <a:schemeClr val="lt1"/>
              </a:solidFill>
              <a:latin typeface="Arial"/>
              <a:ea typeface="Arial"/>
              <a:cs typeface="Arial"/>
              <a:sym typeface="Arial"/>
            </a:endParaRPr>
          </a:p>
          <a:p>
            <a:pPr marL="0" marR="0" lvl="0" indent="0" algn="ctr" rtl="0">
              <a:spcBef>
                <a:spcPts val="0"/>
              </a:spcBef>
              <a:spcAft>
                <a:spcPts val="0"/>
              </a:spcAft>
              <a:buNone/>
            </a:pPr>
            <a:r>
              <a:rPr lang="en-US" sz="4000" b="0" i="0" u="none" strike="noStrike" cap="none">
                <a:solidFill>
                  <a:schemeClr val="lt1"/>
                </a:solidFill>
                <a:latin typeface="Roboto Slab Black"/>
                <a:ea typeface="Roboto Slab Black"/>
                <a:cs typeface="Roboto Slab Black"/>
                <a:sym typeface="Roboto Slab Black"/>
              </a:rPr>
              <a:t>Tidewater Council BSA</a:t>
            </a:r>
            <a:endParaRPr/>
          </a:p>
          <a:p>
            <a:pPr marL="0" marR="0" lvl="0" indent="0" algn="ctr" rtl="0">
              <a:spcBef>
                <a:spcPts val="0"/>
              </a:spcBef>
              <a:spcAft>
                <a:spcPts val="0"/>
              </a:spcAft>
              <a:buNone/>
            </a:pPr>
            <a:r>
              <a:rPr lang="en-US" sz="4000" b="0" i="0" u="none" strike="noStrike" cap="none">
                <a:solidFill>
                  <a:schemeClr val="lt1"/>
                </a:solidFill>
                <a:latin typeface="Roboto Slab Black"/>
                <a:ea typeface="Roboto Slab Black"/>
                <a:cs typeface="Roboto Slab Black"/>
                <a:sym typeface="Roboto Slab Black"/>
              </a:rPr>
              <a:t>Camp Card Training Webinar</a:t>
            </a:r>
            <a:endParaRPr/>
          </a:p>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pic>
        <p:nvPicPr>
          <p:cNvPr id="85" name="Google Shape;85;p1"/>
          <p:cNvPicPr preferRelativeResize="0"/>
          <p:nvPr/>
        </p:nvPicPr>
        <p:blipFill rotWithShape="1">
          <a:blip r:embed="rId4">
            <a:alphaModFix/>
          </a:blip>
          <a:srcRect/>
          <a:stretch/>
        </p:blipFill>
        <p:spPr>
          <a:xfrm>
            <a:off x="3264939" y="2637977"/>
            <a:ext cx="2614122" cy="298437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0"/>
        <p:cNvGrpSpPr/>
        <p:nvPr/>
      </p:nvGrpSpPr>
      <p:grpSpPr>
        <a:xfrm>
          <a:off x="0" y="0"/>
          <a:ext cx="0" cy="0"/>
          <a:chOff x="0" y="0"/>
          <a:chExt cx="0" cy="0"/>
        </a:xfrm>
      </p:grpSpPr>
      <p:sp>
        <p:nvSpPr>
          <p:cNvPr id="141" name="Google Shape;141;p10"/>
          <p:cNvSpPr txBox="1"/>
          <p:nvPr/>
        </p:nvSpPr>
        <p:spPr>
          <a:xfrm>
            <a:off x="180325" y="1206050"/>
            <a:ext cx="8826600" cy="5418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lt1"/>
                </a:solidFill>
                <a:latin typeface="Roboto Slab Medium"/>
                <a:ea typeface="Roboto Slab Medium"/>
                <a:cs typeface="Roboto Slab Medium"/>
                <a:sym typeface="Roboto Slab Medium"/>
              </a:rPr>
              <a:t>Use the Camp Card Sale to train Scouts in public speaking, sales, service, and courteousness:</a:t>
            </a:r>
            <a:endParaRPr sz="2800">
              <a:solidFill>
                <a:schemeClr val="lt1"/>
              </a:solidFill>
              <a:latin typeface="Roboto Slab Medium"/>
              <a:ea typeface="Roboto Slab Medium"/>
              <a:cs typeface="Roboto Slab Medium"/>
              <a:sym typeface="Roboto Slab Medium"/>
            </a:endParaRPr>
          </a:p>
          <a:p>
            <a:pPr marL="798513" marR="0" lvl="1" indent="-341313" algn="l" rtl="0">
              <a:spcBef>
                <a:spcPts val="0"/>
              </a:spcBef>
              <a:spcAft>
                <a:spcPts val="0"/>
              </a:spcAft>
              <a:buClr>
                <a:schemeClr val="lt1"/>
              </a:buClr>
              <a:buSzPts val="2400"/>
              <a:buFont typeface="Arial"/>
              <a:buChar char="•"/>
            </a:pPr>
            <a:r>
              <a:rPr lang="en-US" sz="2400" b="0" i="0" u="none" strike="noStrike" cap="none">
                <a:solidFill>
                  <a:schemeClr val="lt1"/>
                </a:solidFill>
                <a:latin typeface="Calibri"/>
                <a:ea typeface="Calibri"/>
                <a:cs typeface="Calibri"/>
                <a:sym typeface="Calibri"/>
              </a:rPr>
              <a:t>Role play and practice</a:t>
            </a:r>
            <a:endParaRPr sz="2400" b="0" i="0" u="none" strike="noStrike" cap="none">
              <a:solidFill>
                <a:schemeClr val="lt1"/>
              </a:solidFill>
              <a:latin typeface="Calibri"/>
              <a:ea typeface="Calibri"/>
              <a:cs typeface="Calibri"/>
              <a:sym typeface="Calibri"/>
            </a:endParaRPr>
          </a:p>
          <a:p>
            <a:pPr marL="798513" marR="0" lvl="1" indent="-341313" algn="l" rtl="0">
              <a:spcBef>
                <a:spcPts val="600"/>
              </a:spcBef>
              <a:spcAft>
                <a:spcPts val="0"/>
              </a:spcAft>
              <a:buClr>
                <a:schemeClr val="lt1"/>
              </a:buClr>
              <a:buSzPts val="2400"/>
              <a:buFont typeface="Arial"/>
              <a:buChar char="•"/>
            </a:pPr>
            <a:r>
              <a:rPr lang="en-US" sz="2400" b="0" i="0" u="none" strike="noStrike" cap="none">
                <a:solidFill>
                  <a:schemeClr val="lt1"/>
                </a:solidFill>
                <a:latin typeface="Calibri"/>
                <a:ea typeface="Calibri"/>
                <a:cs typeface="Calibri"/>
                <a:sym typeface="Calibri"/>
              </a:rPr>
              <a:t>Scouts should wear their uniforms while selling Camp Cards</a:t>
            </a:r>
            <a:endParaRPr sz="2400" b="0" i="0" u="none" strike="noStrike" cap="none">
              <a:solidFill>
                <a:schemeClr val="lt1"/>
              </a:solidFill>
              <a:latin typeface="Calibri"/>
              <a:ea typeface="Calibri"/>
              <a:cs typeface="Calibri"/>
              <a:sym typeface="Calibri"/>
            </a:endParaRPr>
          </a:p>
          <a:p>
            <a:pPr marL="798513" marR="0" lvl="1" indent="-341313" algn="l" rtl="0">
              <a:spcBef>
                <a:spcPts val="600"/>
              </a:spcBef>
              <a:spcAft>
                <a:spcPts val="0"/>
              </a:spcAft>
              <a:buClr>
                <a:schemeClr val="lt1"/>
              </a:buClr>
              <a:buSzPts val="2400"/>
              <a:buFont typeface="Arial"/>
              <a:buChar char="•"/>
            </a:pPr>
            <a:r>
              <a:rPr lang="en-US" sz="2400" b="0" i="0" u="none" strike="noStrike" cap="none">
                <a:solidFill>
                  <a:schemeClr val="lt1"/>
                </a:solidFill>
                <a:latin typeface="Calibri"/>
                <a:ea typeface="Calibri"/>
                <a:cs typeface="Calibri"/>
                <a:sym typeface="Calibri"/>
              </a:rPr>
              <a:t>Always say “thank you,” even to those who don’t buy a card</a:t>
            </a:r>
            <a:endParaRPr sz="2400" b="0" i="0" u="none" strike="noStrike" cap="none">
              <a:solidFill>
                <a:schemeClr val="lt1"/>
              </a:solidFill>
              <a:latin typeface="Calibri"/>
              <a:ea typeface="Calibri"/>
              <a:cs typeface="Calibri"/>
              <a:sym typeface="Calibri"/>
            </a:endParaRPr>
          </a:p>
          <a:p>
            <a:pPr marL="798513" marR="0" lvl="1" indent="-341313" algn="l" rtl="0">
              <a:spcBef>
                <a:spcPts val="600"/>
              </a:spcBef>
              <a:spcAft>
                <a:spcPts val="0"/>
              </a:spcAft>
              <a:buClr>
                <a:schemeClr val="lt1"/>
              </a:buClr>
              <a:buSzPts val="2400"/>
              <a:buFont typeface="Arial"/>
              <a:buChar char="•"/>
            </a:pPr>
            <a:r>
              <a:rPr lang="en-US" sz="2400" b="0" i="0" u="none" strike="noStrike" cap="none">
                <a:solidFill>
                  <a:schemeClr val="lt1"/>
                </a:solidFill>
                <a:latin typeface="Calibri"/>
                <a:ea typeface="Calibri"/>
                <a:cs typeface="Calibri"/>
                <a:sym typeface="Calibri"/>
              </a:rPr>
              <a:t>Ensure Scout families understand they are not just selling Camp Cards – they are selling character, a better community, and all the benefits of Scouting</a:t>
            </a:r>
            <a:endParaRPr/>
          </a:p>
          <a:p>
            <a:pPr marL="798513" marR="0" lvl="1" indent="-341313" algn="l" rtl="0">
              <a:spcBef>
                <a:spcPts val="600"/>
              </a:spcBef>
              <a:spcAft>
                <a:spcPts val="0"/>
              </a:spcAft>
              <a:buClr>
                <a:schemeClr val="lt1"/>
              </a:buClr>
              <a:buSzPts val="2400"/>
              <a:buFont typeface="Arial"/>
              <a:buChar char="•"/>
            </a:pPr>
            <a:r>
              <a:rPr lang="en-US" sz="2400" b="0" i="0" u="none" strike="noStrike" cap="none">
                <a:solidFill>
                  <a:schemeClr val="lt1"/>
                </a:solidFill>
                <a:latin typeface="Calibri"/>
                <a:ea typeface="Calibri"/>
                <a:cs typeface="Calibri"/>
                <a:sym typeface="Calibri"/>
              </a:rPr>
              <a:t>Emphasize that every card sold helps a Scout go to camp</a:t>
            </a:r>
            <a:endParaRPr sz="2400" b="0" i="0" u="none" strike="noStrike" cap="none">
              <a:solidFill>
                <a:schemeClr val="lt1"/>
              </a:solidFill>
              <a:latin typeface="Calibri"/>
              <a:ea typeface="Calibri"/>
              <a:cs typeface="Calibri"/>
              <a:sym typeface="Calibri"/>
            </a:endParaRPr>
          </a:p>
          <a:p>
            <a:pPr marL="798513" marR="0" lvl="1" indent="-341313" algn="l" rtl="0">
              <a:spcBef>
                <a:spcPts val="600"/>
              </a:spcBef>
              <a:spcAft>
                <a:spcPts val="0"/>
              </a:spcAft>
              <a:buClr>
                <a:schemeClr val="lt1"/>
              </a:buClr>
              <a:buSzPts val="2400"/>
              <a:buFont typeface="Arial"/>
              <a:buChar char="•"/>
            </a:pPr>
            <a:r>
              <a:rPr lang="en-US" sz="2400" b="0" i="0" u="none" strike="noStrike" cap="none">
                <a:solidFill>
                  <a:schemeClr val="lt1"/>
                </a:solidFill>
                <a:latin typeface="Calibri"/>
                <a:ea typeface="Calibri"/>
                <a:cs typeface="Calibri"/>
                <a:sym typeface="Calibri"/>
              </a:rPr>
              <a:t>Camp Card sales may qualify for some requirements towards the Salesmanship Merit Badge</a:t>
            </a:r>
            <a:endParaRPr sz="2400" b="0" i="0" u="none" strike="noStrike" cap="none">
              <a:solidFill>
                <a:schemeClr val="lt1"/>
              </a:solidFill>
              <a:latin typeface="Calibri"/>
              <a:ea typeface="Calibri"/>
              <a:cs typeface="Calibri"/>
              <a:sym typeface="Calibri"/>
            </a:endParaRPr>
          </a:p>
          <a:p>
            <a:pPr marL="0" marR="0" lvl="0" indent="0" algn="ctr" rtl="0">
              <a:spcBef>
                <a:spcPts val="600"/>
              </a:spcBef>
              <a:spcAft>
                <a:spcPts val="0"/>
              </a:spcAft>
              <a:buNone/>
            </a:pPr>
            <a:endParaRPr sz="4400">
              <a:solidFill>
                <a:schemeClr val="dk1"/>
              </a:solidFill>
              <a:latin typeface="Arial"/>
              <a:ea typeface="Arial"/>
              <a:cs typeface="Arial"/>
              <a:sym typeface="Arial"/>
            </a:endParaRPr>
          </a:p>
        </p:txBody>
      </p:sp>
      <p:sp>
        <p:nvSpPr>
          <p:cNvPr id="142" name="Google Shape;142;p10"/>
          <p:cNvSpPr txBox="1"/>
          <p:nvPr/>
        </p:nvSpPr>
        <p:spPr>
          <a:xfrm>
            <a:off x="285148" y="239110"/>
            <a:ext cx="8584215"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a:solidFill>
                  <a:schemeClr val="lt1"/>
                </a:solidFill>
                <a:latin typeface="Roboto Slab Black"/>
                <a:ea typeface="Roboto Slab Black"/>
                <a:cs typeface="Roboto Slab Black"/>
                <a:sym typeface="Roboto Slab Black"/>
              </a:rPr>
              <a:t>BEST PRACTICES</a:t>
            </a:r>
            <a:endParaRPr sz="6400">
              <a:solidFill>
                <a:schemeClr val="lt1"/>
              </a:solidFill>
              <a:latin typeface="Roboto Slab Black"/>
              <a:ea typeface="Roboto Slab Black"/>
              <a:cs typeface="Roboto Slab Black"/>
              <a:sym typeface="Roboto Slab Black"/>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6"/>
        <p:cNvGrpSpPr/>
        <p:nvPr/>
      </p:nvGrpSpPr>
      <p:grpSpPr>
        <a:xfrm>
          <a:off x="0" y="0"/>
          <a:ext cx="0" cy="0"/>
          <a:chOff x="0" y="0"/>
          <a:chExt cx="0" cy="0"/>
        </a:xfrm>
      </p:grpSpPr>
      <p:sp>
        <p:nvSpPr>
          <p:cNvPr id="147" name="Google Shape;147;p9"/>
          <p:cNvSpPr txBox="1"/>
          <p:nvPr/>
        </p:nvSpPr>
        <p:spPr>
          <a:xfrm>
            <a:off x="439821" y="1149380"/>
            <a:ext cx="8274900" cy="4710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chemeClr val="lt1"/>
                </a:solidFill>
                <a:latin typeface="Calibri"/>
                <a:ea typeface="Calibri"/>
                <a:cs typeface="Calibri"/>
                <a:sym typeface="Calibri"/>
              </a:rPr>
              <a:t>If not already done, identify a Unit Camp Card Chair.</a:t>
            </a:r>
            <a:br>
              <a:rPr lang="en-US" sz="4000">
                <a:solidFill>
                  <a:schemeClr val="lt1"/>
                </a:solidFill>
                <a:latin typeface="Calibri"/>
                <a:ea typeface="Calibri"/>
                <a:cs typeface="Calibri"/>
                <a:sym typeface="Calibri"/>
              </a:rPr>
            </a:br>
            <a:r>
              <a:rPr lang="en-US" sz="2000">
                <a:solidFill>
                  <a:schemeClr val="lt1"/>
                </a:solidFill>
                <a:latin typeface="Calibri"/>
                <a:ea typeface="Calibri"/>
                <a:cs typeface="Calibri"/>
                <a:sym typeface="Calibri"/>
              </a:rPr>
              <a:t> </a:t>
            </a:r>
            <a:endParaRPr/>
          </a:p>
          <a:p>
            <a:pPr marL="0" marR="0" lvl="0" indent="0" algn="l" rtl="0">
              <a:spcBef>
                <a:spcPts val="0"/>
              </a:spcBef>
              <a:spcAft>
                <a:spcPts val="0"/>
              </a:spcAft>
              <a:buNone/>
            </a:pPr>
            <a:r>
              <a:rPr lang="en-US" sz="4000">
                <a:solidFill>
                  <a:schemeClr val="lt1"/>
                </a:solidFill>
                <a:latin typeface="Calibri"/>
                <a:ea typeface="Calibri"/>
                <a:cs typeface="Calibri"/>
                <a:sym typeface="Calibri"/>
              </a:rPr>
              <a:t>Responsibilities include:   </a:t>
            </a:r>
            <a:endParaRPr/>
          </a:p>
          <a:p>
            <a:pPr marL="0" marR="0" lvl="0" indent="0" algn="l" rtl="0">
              <a:spcBef>
                <a:spcPts val="0"/>
              </a:spcBef>
              <a:spcAft>
                <a:spcPts val="0"/>
              </a:spcAft>
              <a:buNone/>
            </a:pPr>
            <a:r>
              <a:rPr lang="en-US" sz="4000">
                <a:solidFill>
                  <a:schemeClr val="lt1"/>
                </a:solidFill>
                <a:latin typeface="Calibri"/>
                <a:ea typeface="Calibri"/>
                <a:cs typeface="Calibri"/>
                <a:sym typeface="Calibri"/>
              </a:rPr>
              <a:t>   -view online camp card training</a:t>
            </a:r>
            <a:endParaRPr/>
          </a:p>
          <a:p>
            <a:pPr marL="0" marR="0" lvl="0" indent="0" algn="l" rtl="0">
              <a:spcBef>
                <a:spcPts val="0"/>
              </a:spcBef>
              <a:spcAft>
                <a:spcPts val="0"/>
              </a:spcAft>
              <a:buNone/>
            </a:pPr>
            <a:r>
              <a:rPr lang="en-US" sz="4000">
                <a:solidFill>
                  <a:schemeClr val="lt1"/>
                </a:solidFill>
                <a:latin typeface="Calibri"/>
                <a:ea typeface="Calibri"/>
                <a:cs typeface="Calibri"/>
                <a:sym typeface="Calibri"/>
              </a:rPr>
              <a:t>   -oversee the unit’s supply of cards</a:t>
            </a:r>
            <a:endParaRPr/>
          </a:p>
          <a:p>
            <a:pPr marL="0" marR="0" lvl="0" indent="0" algn="l" rtl="0">
              <a:spcBef>
                <a:spcPts val="0"/>
              </a:spcBef>
              <a:spcAft>
                <a:spcPts val="0"/>
              </a:spcAft>
              <a:buNone/>
            </a:pPr>
            <a:r>
              <a:rPr lang="en-US" sz="4000">
                <a:solidFill>
                  <a:schemeClr val="lt1"/>
                </a:solidFill>
                <a:latin typeface="Calibri"/>
                <a:ea typeface="Calibri"/>
                <a:cs typeface="Calibri"/>
                <a:sym typeface="Calibri"/>
              </a:rPr>
              <a:t>   - manage funds &amp; have unit paid in  </a:t>
            </a:r>
            <a:endParaRPr sz="4000">
              <a:solidFill>
                <a:schemeClr val="lt1"/>
              </a:solidFill>
              <a:latin typeface="Calibri"/>
              <a:ea typeface="Calibri"/>
              <a:cs typeface="Calibri"/>
              <a:sym typeface="Calibri"/>
            </a:endParaRPr>
          </a:p>
          <a:p>
            <a:pPr marL="0" marR="0" lvl="0" indent="0" algn="l" rtl="0">
              <a:spcBef>
                <a:spcPts val="0"/>
              </a:spcBef>
              <a:spcAft>
                <a:spcPts val="0"/>
              </a:spcAft>
              <a:buNone/>
            </a:pPr>
            <a:r>
              <a:rPr lang="en-US" sz="4000">
                <a:solidFill>
                  <a:schemeClr val="lt1"/>
                </a:solidFill>
                <a:latin typeface="Calibri"/>
                <a:ea typeface="Calibri"/>
                <a:cs typeface="Calibri"/>
                <a:sym typeface="Calibri"/>
              </a:rPr>
              <a:t>    full by deadline (June 14)</a:t>
            </a:r>
            <a:endParaRPr sz="4000">
              <a:solidFill>
                <a:schemeClr val="lt1"/>
              </a:solidFill>
              <a:latin typeface="Calibri"/>
              <a:ea typeface="Calibri"/>
              <a:cs typeface="Calibri"/>
              <a:sym typeface="Calibri"/>
            </a:endParaRPr>
          </a:p>
        </p:txBody>
      </p:sp>
      <p:sp>
        <p:nvSpPr>
          <p:cNvPr id="148" name="Google Shape;148;p9"/>
          <p:cNvSpPr txBox="1"/>
          <p:nvPr/>
        </p:nvSpPr>
        <p:spPr>
          <a:xfrm>
            <a:off x="285148" y="239110"/>
            <a:ext cx="8584215"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a:solidFill>
                  <a:schemeClr val="lt1"/>
                </a:solidFill>
                <a:latin typeface="Roboto Slab Black"/>
                <a:ea typeface="Roboto Slab Black"/>
                <a:cs typeface="Roboto Slab Black"/>
                <a:sym typeface="Roboto Slab Black"/>
              </a:rPr>
              <a:t>BEST PRACTICES</a:t>
            </a:r>
            <a:endParaRPr sz="6400">
              <a:solidFill>
                <a:schemeClr val="lt1"/>
              </a:solidFill>
              <a:latin typeface="Roboto Slab Black"/>
              <a:ea typeface="Roboto Slab Black"/>
              <a:cs typeface="Roboto Slab Black"/>
              <a:sym typeface="Roboto Slab Black"/>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2"/>
        <p:cNvGrpSpPr/>
        <p:nvPr/>
      </p:nvGrpSpPr>
      <p:grpSpPr>
        <a:xfrm>
          <a:off x="0" y="0"/>
          <a:ext cx="0" cy="0"/>
          <a:chOff x="0" y="0"/>
          <a:chExt cx="0" cy="0"/>
        </a:xfrm>
      </p:grpSpPr>
      <p:sp>
        <p:nvSpPr>
          <p:cNvPr id="153" name="Google Shape;153;p11"/>
          <p:cNvSpPr txBox="1"/>
          <p:nvPr/>
        </p:nvSpPr>
        <p:spPr>
          <a:xfrm>
            <a:off x="365694" y="1401078"/>
            <a:ext cx="8412600" cy="4371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chemeClr val="lt1"/>
                </a:solidFill>
                <a:latin typeface="Roboto Slab Medium"/>
                <a:ea typeface="Roboto Slab Medium"/>
                <a:cs typeface="Roboto Slab Medium"/>
                <a:sym typeface="Roboto Slab Medium"/>
              </a:rPr>
              <a:t>Sell the Online Bonus Offer:</a:t>
            </a:r>
            <a:endParaRPr/>
          </a:p>
          <a:p>
            <a:pPr marL="798513" marR="0" lvl="0" indent="-338138" algn="l" rtl="0">
              <a:spcBef>
                <a:spcPts val="1200"/>
              </a:spcBef>
              <a:spcAft>
                <a:spcPts val="0"/>
              </a:spcAft>
              <a:buClr>
                <a:schemeClr val="lt1"/>
              </a:buClr>
              <a:buSzPts val="2800"/>
              <a:buFont typeface="Arial"/>
              <a:buChar char="•"/>
            </a:pPr>
            <a:r>
              <a:rPr lang="en-US" sz="2800">
                <a:solidFill>
                  <a:schemeClr val="lt1"/>
                </a:solidFill>
                <a:latin typeface="Calibri"/>
                <a:ea typeface="Calibri"/>
                <a:cs typeface="Calibri"/>
                <a:sym typeface="Calibri"/>
              </a:rPr>
              <a:t>More than 500,000 offers from merchants all over the United States</a:t>
            </a:r>
            <a:endParaRPr/>
          </a:p>
          <a:p>
            <a:pPr marL="798513" marR="0" lvl="0" indent="-338138" algn="l" rtl="0">
              <a:spcBef>
                <a:spcPts val="1200"/>
              </a:spcBef>
              <a:spcAft>
                <a:spcPts val="0"/>
              </a:spcAft>
              <a:buClr>
                <a:schemeClr val="lt1"/>
              </a:buClr>
              <a:buSzPts val="2800"/>
              <a:buFont typeface="Arial"/>
              <a:buChar char="•"/>
            </a:pPr>
            <a:r>
              <a:rPr lang="en-US" sz="2800">
                <a:solidFill>
                  <a:schemeClr val="lt1"/>
                </a:solidFill>
                <a:latin typeface="Calibri"/>
                <a:ea typeface="Calibri"/>
                <a:cs typeface="Calibri"/>
                <a:sym typeface="Calibri"/>
              </a:rPr>
              <a:t>Each card has access to offers of the buyer’s choice</a:t>
            </a:r>
            <a:endParaRPr/>
          </a:p>
          <a:p>
            <a:pPr marL="798513" marR="0" lvl="0" indent="-338138" algn="l" rtl="0">
              <a:spcBef>
                <a:spcPts val="1200"/>
              </a:spcBef>
              <a:spcAft>
                <a:spcPts val="0"/>
              </a:spcAft>
              <a:buClr>
                <a:schemeClr val="lt1"/>
              </a:buClr>
              <a:buSzPts val="2800"/>
              <a:buFont typeface="Arial"/>
              <a:buChar char="•"/>
            </a:pPr>
            <a:r>
              <a:rPr lang="en-US" sz="2800">
                <a:solidFill>
                  <a:schemeClr val="lt1"/>
                </a:solidFill>
                <a:latin typeface="Calibri"/>
                <a:ea typeface="Calibri"/>
                <a:cs typeface="Calibri"/>
                <a:sym typeface="Calibri"/>
              </a:rPr>
              <a:t>Go to </a:t>
            </a:r>
            <a:r>
              <a:rPr lang="en-US" sz="2800" u="sng">
                <a:solidFill>
                  <a:srgbClr val="FFFF00"/>
                </a:solidFill>
                <a:latin typeface="Calibri"/>
                <a:ea typeface="Calibri"/>
                <a:cs typeface="Calibri"/>
                <a:sym typeface="Calibri"/>
              </a:rPr>
              <a:t>bsacampcard.com</a:t>
            </a:r>
            <a:endParaRPr/>
          </a:p>
          <a:p>
            <a:pPr marL="798513" marR="0" lvl="0" indent="-338138" algn="l" rtl="0">
              <a:spcBef>
                <a:spcPts val="1200"/>
              </a:spcBef>
              <a:spcAft>
                <a:spcPts val="0"/>
              </a:spcAft>
              <a:buClr>
                <a:schemeClr val="lt1"/>
              </a:buClr>
              <a:buSzPts val="2800"/>
              <a:buFont typeface="Arial"/>
              <a:buChar char="•"/>
            </a:pPr>
            <a:r>
              <a:rPr lang="en-US" sz="2800">
                <a:solidFill>
                  <a:schemeClr val="lt1"/>
                </a:solidFill>
                <a:latin typeface="Calibri"/>
                <a:ea typeface="Calibri"/>
                <a:cs typeface="Calibri"/>
                <a:sym typeface="Calibri"/>
              </a:rPr>
              <a:t>Input access code on your card</a:t>
            </a:r>
            <a:endParaRPr/>
          </a:p>
          <a:p>
            <a:pPr marL="798513" marR="0" lvl="0" indent="-338138" algn="l" rtl="0">
              <a:spcBef>
                <a:spcPts val="1200"/>
              </a:spcBef>
              <a:spcAft>
                <a:spcPts val="0"/>
              </a:spcAft>
              <a:buClr>
                <a:schemeClr val="lt1"/>
              </a:buClr>
              <a:buSzPts val="2800"/>
              <a:buFont typeface="Arial"/>
              <a:buChar char="•"/>
            </a:pPr>
            <a:r>
              <a:rPr lang="en-US" sz="2800">
                <a:solidFill>
                  <a:schemeClr val="lt1"/>
                </a:solidFill>
                <a:latin typeface="Calibri"/>
                <a:ea typeface="Calibri"/>
                <a:cs typeface="Calibri"/>
                <a:sym typeface="Calibri"/>
              </a:rPr>
              <a:t>You have until December 31, 2023, to take advantage of more than 500,000 deals</a:t>
            </a:r>
            <a:endParaRPr/>
          </a:p>
        </p:txBody>
      </p:sp>
      <p:sp>
        <p:nvSpPr>
          <p:cNvPr id="154" name="Google Shape;154;p11"/>
          <p:cNvSpPr txBox="1"/>
          <p:nvPr/>
        </p:nvSpPr>
        <p:spPr>
          <a:xfrm>
            <a:off x="285148" y="239110"/>
            <a:ext cx="8584215"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a:solidFill>
                  <a:schemeClr val="lt1"/>
                </a:solidFill>
                <a:latin typeface="Roboto Slab Black"/>
                <a:ea typeface="Roboto Slab Black"/>
                <a:cs typeface="Roboto Slab Black"/>
                <a:sym typeface="Roboto Slab Black"/>
              </a:rPr>
              <a:t>BEST PRACTICES</a:t>
            </a:r>
            <a:endParaRPr sz="6400">
              <a:solidFill>
                <a:schemeClr val="lt1"/>
              </a:solidFill>
              <a:latin typeface="Roboto Slab Black"/>
              <a:ea typeface="Roboto Slab Black"/>
              <a:cs typeface="Roboto Slab Black"/>
              <a:sym typeface="Roboto Slab Black"/>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8"/>
        <p:cNvGrpSpPr/>
        <p:nvPr/>
      </p:nvGrpSpPr>
      <p:grpSpPr>
        <a:xfrm>
          <a:off x="0" y="0"/>
          <a:ext cx="0" cy="0"/>
          <a:chOff x="0" y="0"/>
          <a:chExt cx="0" cy="0"/>
        </a:xfrm>
      </p:grpSpPr>
      <p:pic>
        <p:nvPicPr>
          <p:cNvPr id="159" name="Google Shape;159;p13" descr="A screenshot of a computer&#10;&#10;Description generated with very high confidence"/>
          <p:cNvPicPr preferRelativeResize="0"/>
          <p:nvPr/>
        </p:nvPicPr>
        <p:blipFill rotWithShape="1">
          <a:blip r:embed="rId4">
            <a:alphaModFix/>
          </a:blip>
          <a:srcRect/>
          <a:stretch/>
        </p:blipFill>
        <p:spPr>
          <a:xfrm>
            <a:off x="1783080" y="232180"/>
            <a:ext cx="5577840" cy="6393640"/>
          </a:xfrm>
          <a:prstGeom prst="rect">
            <a:avLst/>
          </a:prstGeom>
          <a:noFill/>
          <a:ln>
            <a:noFill/>
          </a:ln>
        </p:spPr>
      </p:pic>
      <p:sp>
        <p:nvSpPr>
          <p:cNvPr id="160" name="Google Shape;160;p13"/>
          <p:cNvSpPr/>
          <p:nvPr/>
        </p:nvSpPr>
        <p:spPr>
          <a:xfrm>
            <a:off x="2651760" y="716577"/>
            <a:ext cx="4572000" cy="523220"/>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2800">
                <a:solidFill>
                  <a:schemeClr val="accent1"/>
                </a:solidFill>
                <a:latin typeface="Calibri"/>
                <a:ea typeface="Calibri"/>
                <a:cs typeface="Calibri"/>
                <a:sym typeface="Calibri"/>
              </a:rPr>
              <a:t>bsacampcard.com</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4"/>
        <p:cNvGrpSpPr/>
        <p:nvPr/>
      </p:nvGrpSpPr>
      <p:grpSpPr>
        <a:xfrm>
          <a:off x="0" y="0"/>
          <a:ext cx="0" cy="0"/>
          <a:chOff x="0" y="0"/>
          <a:chExt cx="0" cy="0"/>
        </a:xfrm>
      </p:grpSpPr>
      <p:sp>
        <p:nvSpPr>
          <p:cNvPr id="165" name="Google Shape;165;p12"/>
          <p:cNvSpPr txBox="1"/>
          <p:nvPr/>
        </p:nvSpPr>
        <p:spPr>
          <a:xfrm>
            <a:off x="365694" y="1386278"/>
            <a:ext cx="8412600" cy="4402200"/>
          </a:xfrm>
          <a:prstGeom prst="rect">
            <a:avLst/>
          </a:prstGeom>
          <a:noFill/>
          <a:ln>
            <a:noFill/>
          </a:ln>
        </p:spPr>
        <p:txBody>
          <a:bodyPr spcFirstLastPara="1" wrap="square" lIns="91425" tIns="45700" rIns="91425" bIns="45700" anchor="t" anchorCtr="0">
            <a:spAutoFit/>
          </a:bodyPr>
          <a:lstStyle/>
          <a:p>
            <a:pPr marL="460375" marR="0" lvl="0" indent="0" algn="l" rtl="0">
              <a:spcBef>
                <a:spcPts val="0"/>
              </a:spcBef>
              <a:spcAft>
                <a:spcPts val="0"/>
              </a:spcAft>
              <a:buNone/>
            </a:pPr>
            <a:r>
              <a:rPr lang="en-US" sz="2800">
                <a:solidFill>
                  <a:schemeClr val="lt1"/>
                </a:solidFill>
                <a:latin typeface="Calibri"/>
                <a:ea typeface="Calibri"/>
                <a:cs typeface="Calibri"/>
                <a:sym typeface="Calibri"/>
              </a:rPr>
              <a:t>Be sure to review these safety and courtesy tips with your Scouts and parents.</a:t>
            </a:r>
            <a:br>
              <a:rPr lang="en-US" sz="2800">
                <a:solidFill>
                  <a:schemeClr val="lt1"/>
                </a:solidFill>
                <a:latin typeface="Calibri"/>
                <a:ea typeface="Calibri"/>
                <a:cs typeface="Calibri"/>
                <a:sym typeface="Calibri"/>
              </a:rPr>
            </a:br>
            <a:r>
              <a:rPr lang="en-US" sz="2800">
                <a:solidFill>
                  <a:schemeClr val="lt1"/>
                </a:solidFill>
                <a:latin typeface="Calibri"/>
                <a:ea typeface="Calibri"/>
                <a:cs typeface="Calibri"/>
                <a:sym typeface="Calibri"/>
              </a:rPr>
              <a:t>• Sell with another Scout or with an adult. </a:t>
            </a:r>
            <a:br>
              <a:rPr lang="en-US" sz="2800">
                <a:solidFill>
                  <a:schemeClr val="lt1"/>
                </a:solidFill>
                <a:latin typeface="Calibri"/>
                <a:ea typeface="Calibri"/>
                <a:cs typeface="Calibri"/>
                <a:sym typeface="Calibri"/>
              </a:rPr>
            </a:br>
            <a:r>
              <a:rPr lang="en-US" sz="2800">
                <a:solidFill>
                  <a:schemeClr val="lt1"/>
                </a:solidFill>
                <a:latin typeface="Calibri"/>
                <a:ea typeface="Calibri"/>
                <a:cs typeface="Calibri"/>
                <a:sym typeface="Calibri"/>
              </a:rPr>
              <a:t>• Never enter anyone’s home. </a:t>
            </a:r>
            <a:br>
              <a:rPr lang="en-US" sz="2800">
                <a:solidFill>
                  <a:schemeClr val="lt1"/>
                </a:solidFill>
                <a:latin typeface="Calibri"/>
                <a:ea typeface="Calibri"/>
                <a:cs typeface="Calibri"/>
                <a:sym typeface="Calibri"/>
              </a:rPr>
            </a:br>
            <a:r>
              <a:rPr lang="en-US" sz="2800">
                <a:solidFill>
                  <a:schemeClr val="lt1"/>
                </a:solidFill>
                <a:latin typeface="Calibri"/>
                <a:ea typeface="Calibri"/>
                <a:cs typeface="Calibri"/>
                <a:sym typeface="Calibri"/>
              </a:rPr>
              <a:t>• Never sell after dark, unless with an adult. </a:t>
            </a:r>
            <a:br>
              <a:rPr lang="en-US" sz="2800">
                <a:solidFill>
                  <a:schemeClr val="lt1"/>
                </a:solidFill>
                <a:latin typeface="Calibri"/>
                <a:ea typeface="Calibri"/>
                <a:cs typeface="Calibri"/>
                <a:sym typeface="Calibri"/>
              </a:rPr>
            </a:br>
            <a:r>
              <a:rPr lang="en-US" sz="2800">
                <a:solidFill>
                  <a:schemeClr val="lt1"/>
                </a:solidFill>
                <a:latin typeface="Calibri"/>
                <a:ea typeface="Calibri"/>
                <a:cs typeface="Calibri"/>
                <a:sym typeface="Calibri"/>
              </a:rPr>
              <a:t>• Don’t carry large amounts of cash. </a:t>
            </a:r>
            <a:br>
              <a:rPr lang="en-US" sz="2800">
                <a:solidFill>
                  <a:schemeClr val="lt1"/>
                </a:solidFill>
                <a:latin typeface="Calibri"/>
                <a:ea typeface="Calibri"/>
                <a:cs typeface="Calibri"/>
                <a:sym typeface="Calibri"/>
              </a:rPr>
            </a:br>
            <a:r>
              <a:rPr lang="en-US" sz="2800">
                <a:solidFill>
                  <a:schemeClr val="lt1"/>
                </a:solidFill>
                <a:latin typeface="Calibri"/>
                <a:ea typeface="Calibri"/>
                <a:cs typeface="Calibri"/>
                <a:sym typeface="Calibri"/>
              </a:rPr>
              <a:t>• Always walk on the sidewalk and driveway. </a:t>
            </a:r>
            <a:br>
              <a:rPr lang="en-US" sz="2800">
                <a:solidFill>
                  <a:schemeClr val="lt1"/>
                </a:solidFill>
                <a:latin typeface="Calibri"/>
                <a:ea typeface="Calibri"/>
                <a:cs typeface="Calibri"/>
                <a:sym typeface="Calibri"/>
              </a:rPr>
            </a:br>
            <a:r>
              <a:rPr lang="en-US" sz="2800">
                <a:solidFill>
                  <a:schemeClr val="lt1"/>
                </a:solidFill>
                <a:latin typeface="Calibri"/>
                <a:ea typeface="Calibri"/>
                <a:cs typeface="Calibri"/>
                <a:sym typeface="Calibri"/>
              </a:rPr>
              <a:t>• Be careful of dogs while selling. </a:t>
            </a:r>
            <a:br>
              <a:rPr lang="en-US" sz="2800">
                <a:solidFill>
                  <a:schemeClr val="lt1"/>
                </a:solidFill>
                <a:latin typeface="Calibri"/>
                <a:ea typeface="Calibri"/>
                <a:cs typeface="Calibri"/>
                <a:sym typeface="Calibri"/>
              </a:rPr>
            </a:br>
            <a:r>
              <a:rPr lang="en-US" sz="2800">
                <a:solidFill>
                  <a:schemeClr val="lt1"/>
                </a:solidFill>
                <a:latin typeface="Calibri"/>
                <a:ea typeface="Calibri"/>
                <a:cs typeface="Calibri"/>
                <a:sym typeface="Calibri"/>
              </a:rPr>
              <a:t>• Say thank you, whether or not the prospect buys </a:t>
            </a:r>
            <a:br>
              <a:rPr lang="en-US" sz="2800">
                <a:solidFill>
                  <a:schemeClr val="lt1"/>
                </a:solidFill>
                <a:latin typeface="Calibri"/>
                <a:ea typeface="Calibri"/>
                <a:cs typeface="Calibri"/>
                <a:sym typeface="Calibri"/>
              </a:rPr>
            </a:br>
            <a:r>
              <a:rPr lang="en-US" sz="2800">
                <a:solidFill>
                  <a:schemeClr val="lt1"/>
                </a:solidFill>
                <a:latin typeface="Calibri"/>
                <a:ea typeface="Calibri"/>
                <a:cs typeface="Calibri"/>
                <a:sym typeface="Calibri"/>
              </a:rPr>
              <a:t>   a Camp Card.</a:t>
            </a:r>
            <a:endParaRPr sz="2800">
              <a:solidFill>
                <a:schemeClr val="lt1"/>
              </a:solidFill>
              <a:latin typeface="Calibri"/>
              <a:ea typeface="Calibri"/>
              <a:cs typeface="Calibri"/>
              <a:sym typeface="Calibri"/>
            </a:endParaRPr>
          </a:p>
        </p:txBody>
      </p:sp>
      <p:sp>
        <p:nvSpPr>
          <p:cNvPr id="166" name="Google Shape;166;p12"/>
          <p:cNvSpPr txBox="1"/>
          <p:nvPr/>
        </p:nvSpPr>
        <p:spPr>
          <a:xfrm>
            <a:off x="285148" y="239110"/>
            <a:ext cx="8584215"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a:solidFill>
                  <a:schemeClr val="lt1"/>
                </a:solidFill>
                <a:latin typeface="Calibri"/>
                <a:ea typeface="Calibri"/>
                <a:cs typeface="Calibri"/>
                <a:sym typeface="Calibri"/>
              </a:rPr>
              <a:t>Safety and Courtesy</a:t>
            </a:r>
            <a:endParaRPr sz="6400">
              <a:solidFill>
                <a:schemeClr val="lt1"/>
              </a:solidFill>
              <a:latin typeface="Roboto Slab Black"/>
              <a:ea typeface="Roboto Slab Black"/>
              <a:cs typeface="Roboto Slab Black"/>
              <a:sym typeface="Roboto Slab Black"/>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0"/>
        <p:cNvGrpSpPr/>
        <p:nvPr/>
      </p:nvGrpSpPr>
      <p:grpSpPr>
        <a:xfrm>
          <a:off x="0" y="0"/>
          <a:ext cx="0" cy="0"/>
          <a:chOff x="0" y="0"/>
          <a:chExt cx="0" cy="0"/>
        </a:xfrm>
      </p:grpSpPr>
      <p:sp>
        <p:nvSpPr>
          <p:cNvPr id="171" name="Google Shape;171;p3"/>
          <p:cNvSpPr txBox="1"/>
          <p:nvPr/>
        </p:nvSpPr>
        <p:spPr>
          <a:xfrm>
            <a:off x="594360" y="1610710"/>
            <a:ext cx="8321100" cy="2524200"/>
          </a:xfrm>
          <a:prstGeom prst="rect">
            <a:avLst/>
          </a:prstGeom>
          <a:noFill/>
          <a:ln>
            <a:noFill/>
          </a:ln>
        </p:spPr>
        <p:txBody>
          <a:bodyPr spcFirstLastPara="1" wrap="square" lIns="91425" tIns="45700" rIns="91425" bIns="45700" anchor="t" anchorCtr="0">
            <a:spAutoFit/>
          </a:bodyPr>
          <a:lstStyle/>
          <a:p>
            <a:pPr marL="231775" marR="0" lvl="0" indent="-231775" algn="l" rtl="0">
              <a:spcBef>
                <a:spcPts val="0"/>
              </a:spcBef>
              <a:spcAft>
                <a:spcPts val="0"/>
              </a:spcAft>
              <a:buClr>
                <a:schemeClr val="lt1"/>
              </a:buClr>
              <a:buSzPts val="2400"/>
              <a:buFont typeface="Arial"/>
              <a:buChar char="•"/>
            </a:pPr>
            <a:r>
              <a:rPr lang="en-US" sz="2400" b="0" i="0" u="none" strike="noStrike" cap="none">
                <a:solidFill>
                  <a:schemeClr val="lt1"/>
                </a:solidFill>
                <a:latin typeface="Calibri"/>
                <a:ea typeface="Calibri"/>
                <a:cs typeface="Calibri"/>
                <a:sym typeface="Calibri"/>
              </a:rPr>
              <a:t>The Fine Print: Payment in full must be remitted to obtain the entry tickets.  Entries for the drawing must be received by 5 PM on Thursday, June 15, 2023. Scouts may enter multiple times. The winner must authorize the use of their name, image, and testimonial in future promotions.</a:t>
            </a:r>
            <a:endParaRPr/>
          </a:p>
          <a:p>
            <a:pPr marL="0" marR="0" lvl="0" indent="0" algn="l" rtl="0">
              <a:spcBef>
                <a:spcPts val="1200"/>
              </a:spcBef>
              <a:spcAft>
                <a:spcPts val="0"/>
              </a:spcAft>
              <a:buNone/>
            </a:pPr>
            <a:endParaRPr sz="2800">
              <a:solidFill>
                <a:schemeClr val="lt1"/>
              </a:solidFill>
              <a:latin typeface="Calibri"/>
              <a:ea typeface="Calibri"/>
              <a:cs typeface="Calibri"/>
              <a:sym typeface="Calibri"/>
            </a:endParaRPr>
          </a:p>
        </p:txBody>
      </p:sp>
      <p:sp>
        <p:nvSpPr>
          <p:cNvPr id="172" name="Google Shape;172;p3"/>
          <p:cNvSpPr txBox="1"/>
          <p:nvPr/>
        </p:nvSpPr>
        <p:spPr>
          <a:xfrm>
            <a:off x="284030" y="237307"/>
            <a:ext cx="8585334" cy="1362893"/>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lt1"/>
              </a:buClr>
              <a:buSzPts val="4400"/>
              <a:buFont typeface="Roboto Slab Black"/>
              <a:buNone/>
            </a:pPr>
            <a:r>
              <a:rPr lang="en-US" sz="4400" b="0" u="none">
                <a:solidFill>
                  <a:schemeClr val="lt1"/>
                </a:solidFill>
                <a:latin typeface="Roboto Slab Black"/>
                <a:ea typeface="Roboto Slab Black"/>
                <a:cs typeface="Roboto Slab Black"/>
                <a:sym typeface="Roboto Slab Black"/>
              </a:rPr>
              <a:t>OCULUS WILL BE</a:t>
            </a:r>
            <a:br>
              <a:rPr lang="en-US" sz="4400" b="0" u="none">
                <a:solidFill>
                  <a:schemeClr val="lt1"/>
                </a:solidFill>
                <a:latin typeface="Roboto Slab Black"/>
                <a:ea typeface="Roboto Slab Black"/>
                <a:cs typeface="Roboto Slab Black"/>
                <a:sym typeface="Roboto Slab Black"/>
              </a:rPr>
            </a:br>
            <a:r>
              <a:rPr lang="en-US" sz="4400" b="0" u="none">
                <a:solidFill>
                  <a:schemeClr val="lt1"/>
                </a:solidFill>
                <a:latin typeface="Roboto Slab Black"/>
                <a:ea typeface="Roboto Slab Black"/>
                <a:cs typeface="Roboto Slab Black"/>
                <a:sym typeface="Roboto Slab Black"/>
              </a:rPr>
              <a:t>AWARDED JUNE 16, 2023</a:t>
            </a:r>
            <a:endParaRPr sz="4400" b="1" u="none">
              <a:solidFill>
                <a:srgbClr val="FFFF00"/>
              </a:solidFill>
              <a:latin typeface="Roboto Slab Black"/>
              <a:ea typeface="Roboto Slab Black"/>
              <a:cs typeface="Roboto Slab Black"/>
              <a:sym typeface="Roboto Slab Black"/>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6"/>
        <p:cNvGrpSpPr/>
        <p:nvPr/>
      </p:nvGrpSpPr>
      <p:grpSpPr>
        <a:xfrm>
          <a:off x="0" y="0"/>
          <a:ext cx="0" cy="0"/>
          <a:chOff x="0" y="0"/>
          <a:chExt cx="0" cy="0"/>
        </a:xfrm>
      </p:grpSpPr>
      <p:sp>
        <p:nvSpPr>
          <p:cNvPr id="177" name="Google Shape;177;p14"/>
          <p:cNvSpPr txBox="1"/>
          <p:nvPr/>
        </p:nvSpPr>
        <p:spPr>
          <a:xfrm>
            <a:off x="593725" y="1562045"/>
            <a:ext cx="8288994"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Calibri"/>
                <a:ea typeface="Calibri"/>
                <a:cs typeface="Calibri"/>
                <a:sym typeface="Calibri"/>
              </a:rPr>
              <a:t>1. Learn All About the Camp Card Sale</a:t>
            </a:r>
            <a:endParaRPr sz="2000">
              <a:solidFill>
                <a:schemeClr val="dk1"/>
              </a:solidFill>
              <a:latin typeface="Calibri"/>
              <a:ea typeface="Calibri"/>
              <a:cs typeface="Calibri"/>
              <a:sym typeface="Calibri"/>
            </a:endParaRPr>
          </a:p>
        </p:txBody>
      </p:sp>
      <p:sp>
        <p:nvSpPr>
          <p:cNvPr id="178" name="Google Shape;178;p14"/>
          <p:cNvSpPr txBox="1"/>
          <p:nvPr/>
        </p:nvSpPr>
        <p:spPr>
          <a:xfrm>
            <a:off x="285148" y="239110"/>
            <a:ext cx="8584215"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a:solidFill>
                  <a:schemeClr val="lt1"/>
                </a:solidFill>
                <a:latin typeface="Roboto Slab Black"/>
                <a:ea typeface="Roboto Slab Black"/>
                <a:cs typeface="Roboto Slab Black"/>
                <a:sym typeface="Roboto Slab Black"/>
              </a:rPr>
              <a:t>EASY AS </a:t>
            </a:r>
            <a:r>
              <a:rPr lang="en-US" sz="4400">
                <a:solidFill>
                  <a:srgbClr val="FFFF00"/>
                </a:solidFill>
                <a:latin typeface="Roboto Slab Black"/>
                <a:ea typeface="Roboto Slab Black"/>
                <a:cs typeface="Roboto Slab Black"/>
                <a:sym typeface="Roboto Slab Black"/>
              </a:rPr>
              <a:t>1</a:t>
            </a:r>
            <a:r>
              <a:rPr lang="en-US" sz="4400">
                <a:solidFill>
                  <a:schemeClr val="lt1"/>
                </a:solidFill>
                <a:latin typeface="Roboto Slab Black"/>
                <a:ea typeface="Roboto Slab Black"/>
                <a:cs typeface="Roboto Slab Black"/>
                <a:sym typeface="Roboto Slab Black"/>
              </a:rPr>
              <a:t>-2-3 TO START</a:t>
            </a:r>
            <a:endParaRPr sz="6600">
              <a:solidFill>
                <a:schemeClr val="lt1"/>
              </a:solidFill>
              <a:latin typeface="Roboto Slab Black"/>
              <a:ea typeface="Roboto Slab Black"/>
              <a:cs typeface="Roboto Slab Black"/>
              <a:sym typeface="Roboto Slab Black"/>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2"/>
        <p:cNvGrpSpPr/>
        <p:nvPr/>
      </p:nvGrpSpPr>
      <p:grpSpPr>
        <a:xfrm>
          <a:off x="0" y="0"/>
          <a:ext cx="0" cy="0"/>
          <a:chOff x="0" y="0"/>
          <a:chExt cx="0" cy="0"/>
        </a:xfrm>
      </p:grpSpPr>
      <p:sp>
        <p:nvSpPr>
          <p:cNvPr id="183" name="Google Shape;183;p15"/>
          <p:cNvSpPr txBox="1"/>
          <p:nvPr/>
        </p:nvSpPr>
        <p:spPr>
          <a:xfrm>
            <a:off x="593725" y="1568086"/>
            <a:ext cx="8275638" cy="28315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chemeClr val="lt1"/>
                </a:solidFill>
                <a:latin typeface="Calibri"/>
                <a:ea typeface="Calibri"/>
                <a:cs typeface="Calibri"/>
                <a:sym typeface="Calibri"/>
              </a:rPr>
              <a:t>2. Sign Up to Get Camp Cards </a:t>
            </a:r>
            <a:endParaRPr sz="3200">
              <a:solidFill>
                <a:schemeClr val="lt1"/>
              </a:solidFill>
              <a:latin typeface="Calibri"/>
              <a:ea typeface="Calibri"/>
              <a:cs typeface="Calibri"/>
              <a:sym typeface="Calibri"/>
            </a:endParaRPr>
          </a:p>
          <a:p>
            <a:pPr marL="798513" marR="0" lvl="0" indent="-341313" algn="l" rtl="0">
              <a:spcBef>
                <a:spcPts val="0"/>
              </a:spcBef>
              <a:spcAft>
                <a:spcPts val="0"/>
              </a:spcAft>
              <a:buClr>
                <a:schemeClr val="lt1"/>
              </a:buClr>
              <a:buSzPts val="3200"/>
              <a:buFont typeface="Arial"/>
              <a:buChar char="•"/>
            </a:pPr>
            <a:r>
              <a:rPr lang="en-US" sz="3200">
                <a:solidFill>
                  <a:schemeClr val="lt1"/>
                </a:solidFill>
                <a:latin typeface="Calibri"/>
                <a:ea typeface="Calibri"/>
                <a:cs typeface="Calibri"/>
                <a:sym typeface="Calibri"/>
              </a:rPr>
              <a:t>Complete a </a:t>
            </a:r>
            <a:r>
              <a:rPr lang="en-US" sz="3200" u="sng">
                <a:solidFill>
                  <a:srgbClr val="FFFF00"/>
                </a:solidFill>
                <a:latin typeface="Calibri"/>
                <a:ea typeface="Calibri"/>
                <a:cs typeface="Calibri"/>
                <a:sym typeface="Calibri"/>
              </a:rPr>
              <a:t>Camp Card Contract</a:t>
            </a:r>
            <a:endParaRPr/>
          </a:p>
          <a:p>
            <a:pPr marL="798513" marR="0" lvl="0" indent="-341313" algn="l" rtl="0">
              <a:spcBef>
                <a:spcPts val="0"/>
              </a:spcBef>
              <a:spcAft>
                <a:spcPts val="0"/>
              </a:spcAft>
              <a:buClr>
                <a:schemeClr val="lt1"/>
              </a:buClr>
              <a:buSzPts val="3200"/>
              <a:buFont typeface="Arial"/>
              <a:buChar char="•"/>
            </a:pPr>
            <a:r>
              <a:rPr lang="en-US" sz="3200">
                <a:solidFill>
                  <a:schemeClr val="lt1"/>
                </a:solidFill>
                <a:latin typeface="Calibri"/>
                <a:ea typeface="Calibri"/>
                <a:cs typeface="Calibri"/>
                <a:sym typeface="Calibri"/>
              </a:rPr>
              <a:t>Give to your District Executive or email it to Christy Cooper at </a:t>
            </a:r>
            <a:r>
              <a:rPr lang="en-US" sz="3200" u="sng">
                <a:solidFill>
                  <a:srgbClr val="00B0F0"/>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christy.cooper@scouting.org</a:t>
            </a:r>
            <a:endParaRPr sz="3200" u="sng">
              <a:solidFill>
                <a:srgbClr val="00B0F0"/>
              </a:solidFill>
              <a:latin typeface="Calibri"/>
              <a:ea typeface="Calibri"/>
              <a:cs typeface="Calibri"/>
              <a:sym typeface="Calibri"/>
            </a:endParaRPr>
          </a:p>
          <a:p>
            <a:pPr marL="798513" marR="0" lvl="0" indent="-227012" algn="l" rtl="0">
              <a:spcBef>
                <a:spcPts val="0"/>
              </a:spcBef>
              <a:spcAft>
                <a:spcPts val="0"/>
              </a:spcAft>
              <a:buClr>
                <a:schemeClr val="lt1"/>
              </a:buClr>
              <a:buSzPts val="1800"/>
              <a:buFont typeface="Arial"/>
              <a:buNone/>
            </a:pPr>
            <a:endParaRPr sz="1800">
              <a:solidFill>
                <a:schemeClr val="dk1"/>
              </a:solidFill>
              <a:latin typeface="Calibri"/>
              <a:ea typeface="Calibri"/>
              <a:cs typeface="Calibri"/>
              <a:sym typeface="Calibri"/>
            </a:endParaRPr>
          </a:p>
        </p:txBody>
      </p:sp>
      <p:sp>
        <p:nvSpPr>
          <p:cNvPr id="184" name="Google Shape;184;p15"/>
          <p:cNvSpPr txBox="1"/>
          <p:nvPr/>
        </p:nvSpPr>
        <p:spPr>
          <a:xfrm>
            <a:off x="285148" y="239110"/>
            <a:ext cx="8584215"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a:solidFill>
                  <a:schemeClr val="lt1"/>
                </a:solidFill>
                <a:latin typeface="Roboto Slab Black"/>
                <a:ea typeface="Roboto Slab Black"/>
                <a:cs typeface="Roboto Slab Black"/>
                <a:sym typeface="Roboto Slab Black"/>
              </a:rPr>
              <a:t>EASY AS 1-</a:t>
            </a:r>
            <a:r>
              <a:rPr lang="en-US" sz="4400">
                <a:solidFill>
                  <a:srgbClr val="FFFF00"/>
                </a:solidFill>
                <a:latin typeface="Roboto Slab Black"/>
                <a:ea typeface="Roboto Slab Black"/>
                <a:cs typeface="Roboto Slab Black"/>
                <a:sym typeface="Roboto Slab Black"/>
              </a:rPr>
              <a:t>2</a:t>
            </a:r>
            <a:r>
              <a:rPr lang="en-US" sz="4400">
                <a:solidFill>
                  <a:schemeClr val="lt1"/>
                </a:solidFill>
                <a:latin typeface="Roboto Slab Black"/>
                <a:ea typeface="Roboto Slab Black"/>
                <a:cs typeface="Roboto Slab Black"/>
                <a:sym typeface="Roboto Slab Black"/>
              </a:rPr>
              <a:t>-3 TO START</a:t>
            </a:r>
            <a:endParaRPr sz="6600">
              <a:solidFill>
                <a:schemeClr val="lt1"/>
              </a:solidFill>
              <a:latin typeface="Roboto Slab Black"/>
              <a:ea typeface="Roboto Slab Black"/>
              <a:cs typeface="Roboto Slab Black"/>
              <a:sym typeface="Roboto Slab Black"/>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8"/>
        <p:cNvGrpSpPr/>
        <p:nvPr/>
      </p:nvGrpSpPr>
      <p:grpSpPr>
        <a:xfrm>
          <a:off x="0" y="0"/>
          <a:ext cx="0" cy="0"/>
          <a:chOff x="0" y="0"/>
          <a:chExt cx="0" cy="0"/>
        </a:xfrm>
      </p:grpSpPr>
      <p:sp>
        <p:nvSpPr>
          <p:cNvPr id="189" name="Google Shape;189;p16"/>
          <p:cNvSpPr txBox="1"/>
          <p:nvPr/>
        </p:nvSpPr>
        <p:spPr>
          <a:xfrm>
            <a:off x="594924" y="1569119"/>
            <a:ext cx="8274439" cy="255454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chemeClr val="lt1"/>
                </a:solidFill>
                <a:latin typeface="Calibri"/>
                <a:ea typeface="Calibri"/>
                <a:cs typeface="Calibri"/>
                <a:sym typeface="Calibri"/>
              </a:rPr>
              <a:t>3. Get Your Camp Cards</a:t>
            </a:r>
            <a:r>
              <a:rPr lang="en-US" sz="3200">
                <a:solidFill>
                  <a:schemeClr val="lt1"/>
                </a:solidFill>
                <a:latin typeface="Calibri"/>
                <a:ea typeface="Calibri"/>
                <a:cs typeface="Calibri"/>
                <a:sym typeface="Calibri"/>
              </a:rPr>
              <a:t> </a:t>
            </a:r>
            <a:endParaRPr sz="3200">
              <a:solidFill>
                <a:schemeClr val="lt1"/>
              </a:solidFill>
              <a:latin typeface="Calibri"/>
              <a:ea typeface="Calibri"/>
              <a:cs typeface="Calibri"/>
              <a:sym typeface="Calibri"/>
            </a:endParaRPr>
          </a:p>
          <a:p>
            <a:pPr marL="798513" marR="0" lvl="0" indent="-341313" algn="l" rtl="0">
              <a:spcBef>
                <a:spcPts val="0"/>
              </a:spcBef>
              <a:spcAft>
                <a:spcPts val="0"/>
              </a:spcAft>
              <a:buClr>
                <a:schemeClr val="lt1"/>
              </a:buClr>
              <a:buSzPts val="3200"/>
              <a:buFont typeface="Arial"/>
              <a:buChar char="•"/>
            </a:pPr>
            <a:r>
              <a:rPr lang="en-US" sz="3200">
                <a:solidFill>
                  <a:schemeClr val="lt1"/>
                </a:solidFill>
                <a:latin typeface="Calibri"/>
                <a:ea typeface="Calibri"/>
                <a:cs typeface="Calibri"/>
                <a:sym typeface="Calibri"/>
              </a:rPr>
              <a:t>Pick up your unit’s cards </a:t>
            </a:r>
            <a:r>
              <a:rPr lang="en-US" sz="3200" b="1">
                <a:solidFill>
                  <a:schemeClr val="lt1"/>
                </a:solidFill>
                <a:latin typeface="Calibri"/>
                <a:ea typeface="Calibri"/>
                <a:cs typeface="Calibri"/>
                <a:sym typeface="Calibri"/>
              </a:rPr>
              <a:t>at training, your District Roundtable or coordinate with your District Executive.</a:t>
            </a:r>
            <a:endParaRPr/>
          </a:p>
          <a:p>
            <a:pPr marL="798513" marR="0" lvl="0" indent="-341313" algn="l" rtl="0">
              <a:spcBef>
                <a:spcPts val="0"/>
              </a:spcBef>
              <a:spcAft>
                <a:spcPts val="0"/>
              </a:spcAft>
              <a:buClr>
                <a:schemeClr val="lt1"/>
              </a:buClr>
              <a:buSzPts val="3200"/>
              <a:buFont typeface="Arial"/>
              <a:buChar char="•"/>
            </a:pPr>
            <a:r>
              <a:rPr lang="en-US" sz="3200">
                <a:solidFill>
                  <a:schemeClr val="lt1"/>
                </a:solidFill>
                <a:latin typeface="Calibri"/>
                <a:ea typeface="Calibri"/>
                <a:cs typeface="Calibri"/>
                <a:sym typeface="Calibri"/>
              </a:rPr>
              <a:t>GET STARTED!</a:t>
            </a:r>
            <a:endParaRPr sz="1800">
              <a:solidFill>
                <a:schemeClr val="dk1"/>
              </a:solidFill>
              <a:latin typeface="Calibri"/>
              <a:ea typeface="Calibri"/>
              <a:cs typeface="Calibri"/>
              <a:sym typeface="Calibri"/>
            </a:endParaRPr>
          </a:p>
        </p:txBody>
      </p:sp>
      <p:sp>
        <p:nvSpPr>
          <p:cNvPr id="190" name="Google Shape;190;p16"/>
          <p:cNvSpPr txBox="1"/>
          <p:nvPr/>
        </p:nvSpPr>
        <p:spPr>
          <a:xfrm>
            <a:off x="285148" y="239110"/>
            <a:ext cx="8584215"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a:solidFill>
                  <a:schemeClr val="lt1"/>
                </a:solidFill>
                <a:latin typeface="Roboto Slab Black"/>
                <a:ea typeface="Roboto Slab Black"/>
                <a:cs typeface="Roboto Slab Black"/>
                <a:sym typeface="Roboto Slab Black"/>
              </a:rPr>
              <a:t>EASY AS 1-2-</a:t>
            </a:r>
            <a:r>
              <a:rPr lang="en-US" sz="4400">
                <a:solidFill>
                  <a:srgbClr val="FFFF00"/>
                </a:solidFill>
                <a:latin typeface="Roboto Slab Black"/>
                <a:ea typeface="Roboto Slab Black"/>
                <a:cs typeface="Roboto Slab Black"/>
                <a:sym typeface="Roboto Slab Black"/>
              </a:rPr>
              <a:t>3</a:t>
            </a:r>
            <a:r>
              <a:rPr lang="en-US" sz="4400">
                <a:solidFill>
                  <a:schemeClr val="lt1"/>
                </a:solidFill>
                <a:latin typeface="Roboto Slab Black"/>
                <a:ea typeface="Roboto Slab Black"/>
                <a:cs typeface="Roboto Slab Black"/>
                <a:sym typeface="Roboto Slab Black"/>
              </a:rPr>
              <a:t> TO START</a:t>
            </a:r>
            <a:endParaRPr sz="6600">
              <a:solidFill>
                <a:schemeClr val="lt1"/>
              </a:solidFill>
              <a:latin typeface="Roboto Slab Black"/>
              <a:ea typeface="Roboto Slab Black"/>
              <a:cs typeface="Roboto Slab Black"/>
              <a:sym typeface="Roboto Slab Black"/>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4"/>
        <p:cNvGrpSpPr/>
        <p:nvPr/>
      </p:nvGrpSpPr>
      <p:grpSpPr>
        <a:xfrm>
          <a:off x="0" y="0"/>
          <a:ext cx="0" cy="0"/>
          <a:chOff x="0" y="0"/>
          <a:chExt cx="0" cy="0"/>
        </a:xfrm>
      </p:grpSpPr>
      <p:sp>
        <p:nvSpPr>
          <p:cNvPr id="195" name="Google Shape;195;p17"/>
          <p:cNvSpPr txBox="1"/>
          <p:nvPr/>
        </p:nvSpPr>
        <p:spPr>
          <a:xfrm>
            <a:off x="285148" y="239110"/>
            <a:ext cx="8584200" cy="769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a:solidFill>
                  <a:schemeClr val="lt1"/>
                </a:solidFill>
                <a:latin typeface="Roboto Slab Black"/>
                <a:ea typeface="Roboto Slab Black"/>
                <a:cs typeface="Roboto Slab Black"/>
                <a:sym typeface="Roboto Slab Black"/>
              </a:rPr>
              <a:t>District Camp Card Chairs</a:t>
            </a:r>
            <a:endParaRPr sz="6600">
              <a:solidFill>
                <a:schemeClr val="lt1"/>
              </a:solidFill>
              <a:latin typeface="Roboto Slab Black"/>
              <a:ea typeface="Roboto Slab Black"/>
              <a:cs typeface="Roboto Slab Black"/>
              <a:sym typeface="Roboto Slab Black"/>
            </a:endParaRPr>
          </a:p>
        </p:txBody>
      </p:sp>
      <p:sp>
        <p:nvSpPr>
          <p:cNvPr id="196" name="Google Shape;196;p17"/>
          <p:cNvSpPr txBox="1"/>
          <p:nvPr/>
        </p:nvSpPr>
        <p:spPr>
          <a:xfrm>
            <a:off x="182880" y="1645920"/>
            <a:ext cx="8778300" cy="258528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dirty="0">
              <a:solidFill>
                <a:schemeClr val="lt1"/>
              </a:solidFill>
              <a:latin typeface="Roboto Slab Black"/>
              <a:ea typeface="Roboto Slab Black"/>
              <a:cs typeface="Roboto Slab Black"/>
              <a:sym typeface="Roboto Slab Black"/>
            </a:endParaRPr>
          </a:p>
          <a:p>
            <a:pPr marL="0" marR="0" lvl="0" indent="0" algn="l" rtl="0">
              <a:spcBef>
                <a:spcPts val="0"/>
              </a:spcBef>
              <a:spcAft>
                <a:spcPts val="0"/>
              </a:spcAft>
              <a:buNone/>
            </a:pPr>
            <a:r>
              <a:rPr lang="en-US" sz="1800" dirty="0">
                <a:solidFill>
                  <a:schemeClr val="lt1"/>
                </a:solidFill>
                <a:latin typeface="Roboto Slab Black"/>
                <a:ea typeface="Roboto Slab Black"/>
                <a:cs typeface="Roboto Slab Black"/>
                <a:sym typeface="Roboto Slab Black"/>
              </a:rPr>
              <a:t>Albemarle:				Bayside:</a:t>
            </a:r>
            <a:endParaRPr dirty="0"/>
          </a:p>
          <a:p>
            <a:pPr marL="0" marR="0" lvl="0" indent="0" algn="l" rtl="0">
              <a:spcBef>
                <a:spcPts val="0"/>
              </a:spcBef>
              <a:spcAft>
                <a:spcPts val="0"/>
              </a:spcAft>
              <a:buNone/>
            </a:pPr>
            <a:r>
              <a:rPr lang="en-US" sz="1800" dirty="0">
                <a:solidFill>
                  <a:schemeClr val="lt1"/>
                </a:solidFill>
                <a:latin typeface="Roboto Slab Black"/>
                <a:ea typeface="Roboto Slab Black"/>
                <a:cs typeface="Roboto Slab Black"/>
                <a:sym typeface="Roboto Slab Black"/>
              </a:rPr>
              <a:t>    Julie Roasa				    Scott Gilmore</a:t>
            </a:r>
            <a:endParaRPr dirty="0"/>
          </a:p>
          <a:p>
            <a:pPr marL="0" marR="0" lvl="0" indent="0" algn="l" rtl="0">
              <a:spcBef>
                <a:spcPts val="0"/>
              </a:spcBef>
              <a:spcAft>
                <a:spcPts val="0"/>
              </a:spcAft>
              <a:buNone/>
            </a:pPr>
            <a:r>
              <a:rPr lang="en-US" sz="1800" dirty="0">
                <a:solidFill>
                  <a:schemeClr val="lt1"/>
                </a:solidFill>
                <a:latin typeface="Roboto Slab Black"/>
                <a:ea typeface="Roboto Slab Black"/>
                <a:cs typeface="Roboto Slab Black"/>
                <a:sym typeface="Roboto Slab Black"/>
              </a:rPr>
              <a:t>     rjnkroasa@centurylink.net		    esgilmore@hotmail.com</a:t>
            </a:r>
            <a:endParaRPr dirty="0"/>
          </a:p>
          <a:p>
            <a:pPr marL="0" marR="0" lvl="0" indent="0" algn="l" rtl="0">
              <a:spcBef>
                <a:spcPts val="0"/>
              </a:spcBef>
              <a:spcAft>
                <a:spcPts val="0"/>
              </a:spcAft>
              <a:buNone/>
            </a:pPr>
            <a:endParaRPr sz="1800" dirty="0">
              <a:solidFill>
                <a:schemeClr val="lt1"/>
              </a:solidFill>
              <a:latin typeface="Roboto Slab Black"/>
              <a:ea typeface="Roboto Slab Black"/>
              <a:cs typeface="Roboto Slab Black"/>
              <a:sym typeface="Roboto Slab Black"/>
            </a:endParaRPr>
          </a:p>
          <a:p>
            <a:pPr marL="0" marR="0" lvl="0" indent="0" algn="l" rtl="0">
              <a:spcBef>
                <a:spcPts val="0"/>
              </a:spcBef>
              <a:spcAft>
                <a:spcPts val="0"/>
              </a:spcAft>
              <a:buNone/>
            </a:pPr>
            <a:r>
              <a:rPr lang="en-US" sz="1800" dirty="0">
                <a:solidFill>
                  <a:schemeClr val="lt1"/>
                </a:solidFill>
                <a:latin typeface="Roboto Slab Black"/>
                <a:ea typeface="Roboto Slab Black"/>
                <a:cs typeface="Roboto Slab Black"/>
                <a:sym typeface="Roboto Slab Black"/>
              </a:rPr>
              <a:t>Princess Anne:				Three Rivers:</a:t>
            </a:r>
            <a:br>
              <a:rPr lang="en-US" sz="1800" dirty="0">
                <a:solidFill>
                  <a:schemeClr val="lt1"/>
                </a:solidFill>
                <a:latin typeface="Roboto Slab Black"/>
                <a:ea typeface="Roboto Slab Black"/>
                <a:cs typeface="Roboto Slab Black"/>
                <a:sym typeface="Roboto Slab Black"/>
              </a:rPr>
            </a:br>
            <a:r>
              <a:rPr lang="en-US" sz="1800" dirty="0">
                <a:solidFill>
                  <a:schemeClr val="lt1"/>
                </a:solidFill>
                <a:latin typeface="Roboto Slab Black"/>
                <a:ea typeface="Roboto Slab Black"/>
                <a:cs typeface="Roboto Slab Black"/>
                <a:sym typeface="Roboto Slab Black"/>
              </a:rPr>
              <a:t>     Jen Conway				     Liz Schwegel</a:t>
            </a:r>
            <a:endParaRPr dirty="0"/>
          </a:p>
          <a:p>
            <a:pPr marL="0" marR="0" lvl="0" indent="0" algn="l" rtl="0">
              <a:spcBef>
                <a:spcPts val="0"/>
              </a:spcBef>
              <a:spcAft>
                <a:spcPts val="0"/>
              </a:spcAft>
              <a:buNone/>
            </a:pPr>
            <a:r>
              <a:rPr lang="en-US" sz="1800" dirty="0">
                <a:solidFill>
                  <a:schemeClr val="lt1"/>
                </a:solidFill>
                <a:latin typeface="Roboto Slab Black"/>
                <a:ea typeface="Roboto Slab Black"/>
                <a:cs typeface="Roboto Slab Black"/>
                <a:sym typeface="Roboto Slab Black"/>
              </a:rPr>
              <a:t>     jflores87@gmail.com			     lizschwegel@icloud.com</a:t>
            </a:r>
            <a:endParaRPr dirty="0"/>
          </a:p>
          <a:p>
            <a:pPr marL="0" marR="0" lvl="0" indent="0" algn="l" rtl="0">
              <a:spcBef>
                <a:spcPts val="0"/>
              </a:spcBef>
              <a:spcAft>
                <a:spcPts val="0"/>
              </a:spcAft>
              <a:buNone/>
            </a:pPr>
            <a:endParaRPr sz="1800" dirty="0">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9"/>
        <p:cNvGrpSpPr/>
        <p:nvPr/>
      </p:nvGrpSpPr>
      <p:grpSpPr>
        <a:xfrm>
          <a:off x="0" y="0"/>
          <a:ext cx="0" cy="0"/>
          <a:chOff x="0" y="0"/>
          <a:chExt cx="0" cy="0"/>
        </a:xfrm>
      </p:grpSpPr>
      <p:sp>
        <p:nvSpPr>
          <p:cNvPr id="90" name="Google Shape;90;p4"/>
          <p:cNvSpPr txBox="1"/>
          <p:nvPr/>
        </p:nvSpPr>
        <p:spPr>
          <a:xfrm>
            <a:off x="3200400" y="3200400"/>
            <a:ext cx="464101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Calibri"/>
                <a:ea typeface="Calibri"/>
                <a:cs typeface="Calibri"/>
                <a:sym typeface="Calibri"/>
              </a:rPr>
              <a:t>Click to add text</a:t>
            </a:r>
            <a:endParaRPr/>
          </a:p>
        </p:txBody>
      </p:sp>
      <p:sp>
        <p:nvSpPr>
          <p:cNvPr id="91" name="Google Shape;91;p4"/>
          <p:cNvSpPr txBox="1"/>
          <p:nvPr/>
        </p:nvSpPr>
        <p:spPr>
          <a:xfrm>
            <a:off x="274638" y="239110"/>
            <a:ext cx="8594725"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a:solidFill>
                  <a:schemeClr val="lt1"/>
                </a:solidFill>
                <a:latin typeface="Roboto Slab Black"/>
                <a:ea typeface="Roboto Slab Black"/>
                <a:cs typeface="Roboto Slab Black"/>
                <a:sym typeface="Roboto Slab Black"/>
              </a:rPr>
              <a:t>WHAT IS A CAMP CARD?</a:t>
            </a:r>
            <a:endParaRPr/>
          </a:p>
        </p:txBody>
      </p:sp>
      <p:pic>
        <p:nvPicPr>
          <p:cNvPr id="3" name="Picture 2">
            <a:extLst>
              <a:ext uri="{FF2B5EF4-FFF2-40B4-BE49-F238E27FC236}">
                <a16:creationId xmlns:a16="http://schemas.microsoft.com/office/drawing/2014/main" id="{48DD8E3F-E9D1-F6F1-B2AB-DB95852AA1F7}"/>
              </a:ext>
            </a:extLst>
          </p:cNvPr>
          <p:cNvPicPr>
            <a:picLocks noChangeAspect="1"/>
          </p:cNvPicPr>
          <p:nvPr/>
        </p:nvPicPr>
        <p:blipFill>
          <a:blip r:embed="rId4"/>
          <a:stretch>
            <a:fillRect/>
          </a:stretch>
        </p:blipFill>
        <p:spPr>
          <a:xfrm>
            <a:off x="1513345" y="1149240"/>
            <a:ext cx="6117309" cy="432130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0"/>
        <p:cNvGrpSpPr/>
        <p:nvPr/>
      </p:nvGrpSpPr>
      <p:grpSpPr>
        <a:xfrm>
          <a:off x="0" y="0"/>
          <a:ext cx="0" cy="0"/>
          <a:chOff x="0" y="0"/>
          <a:chExt cx="0" cy="0"/>
        </a:xfrm>
      </p:grpSpPr>
      <p:sp>
        <p:nvSpPr>
          <p:cNvPr id="201" name="Google Shape;201;g20152029bff_0_5"/>
          <p:cNvSpPr txBox="1"/>
          <p:nvPr/>
        </p:nvSpPr>
        <p:spPr>
          <a:xfrm>
            <a:off x="285148" y="239110"/>
            <a:ext cx="8584200" cy="769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a:solidFill>
                  <a:schemeClr val="lt1"/>
                </a:solidFill>
                <a:latin typeface="Roboto Slab Black"/>
                <a:ea typeface="Roboto Slab Black"/>
                <a:cs typeface="Roboto Slab Black"/>
                <a:sym typeface="Roboto Slab Black"/>
              </a:rPr>
              <a:t>Camp Card Contacts</a:t>
            </a:r>
            <a:endParaRPr sz="6600">
              <a:solidFill>
                <a:schemeClr val="lt1"/>
              </a:solidFill>
              <a:latin typeface="Roboto Slab Black"/>
              <a:ea typeface="Roboto Slab Black"/>
              <a:cs typeface="Roboto Slab Black"/>
              <a:sym typeface="Roboto Slab Black"/>
            </a:endParaRPr>
          </a:p>
        </p:txBody>
      </p:sp>
      <p:sp>
        <p:nvSpPr>
          <p:cNvPr id="202" name="Google Shape;202;g20152029bff_0_5"/>
          <p:cNvSpPr txBox="1"/>
          <p:nvPr/>
        </p:nvSpPr>
        <p:spPr>
          <a:xfrm>
            <a:off x="182880" y="1645920"/>
            <a:ext cx="8778300" cy="45242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dirty="0">
                <a:solidFill>
                  <a:schemeClr val="lt1"/>
                </a:solidFill>
                <a:latin typeface="Roboto Slab Black"/>
                <a:ea typeface="Roboto Slab Black"/>
                <a:cs typeface="Roboto Slab Black"/>
                <a:sym typeface="Roboto Slab Black"/>
              </a:rPr>
              <a:t>Council Product Sales Chair</a:t>
            </a:r>
            <a:endParaRPr dirty="0"/>
          </a:p>
          <a:p>
            <a:pPr marL="0" marR="0" lvl="0" indent="0" algn="ctr" rtl="0">
              <a:spcBef>
                <a:spcPts val="0"/>
              </a:spcBef>
              <a:spcAft>
                <a:spcPts val="0"/>
              </a:spcAft>
              <a:buNone/>
            </a:pPr>
            <a:r>
              <a:rPr lang="en-US" sz="1800" dirty="0">
                <a:solidFill>
                  <a:schemeClr val="lt1"/>
                </a:solidFill>
                <a:latin typeface="Roboto Slab Black"/>
                <a:ea typeface="Roboto Slab Black"/>
                <a:cs typeface="Roboto Slab Black"/>
                <a:sym typeface="Roboto Slab Black"/>
              </a:rPr>
              <a:t>     Pam Samples</a:t>
            </a:r>
            <a:endParaRPr dirty="0"/>
          </a:p>
          <a:p>
            <a:pPr marL="0" marR="0" lvl="0" indent="0" algn="ctr" rtl="0">
              <a:spcBef>
                <a:spcPts val="0"/>
              </a:spcBef>
              <a:spcAft>
                <a:spcPts val="0"/>
              </a:spcAft>
              <a:buNone/>
            </a:pPr>
            <a:r>
              <a:rPr lang="en-US" sz="1800" dirty="0">
                <a:solidFill>
                  <a:schemeClr val="lt1"/>
                </a:solidFill>
                <a:latin typeface="Roboto Slab Black"/>
                <a:ea typeface="Roboto Slab Black"/>
                <a:cs typeface="Roboto Slab Black"/>
                <a:sym typeface="Roboto Slab Black"/>
              </a:rPr>
              <a:t>     pasamp42@gmail.com</a:t>
            </a:r>
            <a:endParaRPr dirty="0"/>
          </a:p>
          <a:p>
            <a:pPr marL="0" marR="0" lvl="0" indent="0" algn="ctr" rtl="0">
              <a:spcBef>
                <a:spcPts val="0"/>
              </a:spcBef>
              <a:spcAft>
                <a:spcPts val="0"/>
              </a:spcAft>
              <a:buNone/>
            </a:pPr>
            <a:endParaRPr sz="1800" dirty="0">
              <a:solidFill>
                <a:schemeClr val="lt1"/>
              </a:solidFill>
              <a:latin typeface="Roboto Slab Black"/>
              <a:ea typeface="Roboto Slab Black"/>
              <a:cs typeface="Roboto Slab Black"/>
              <a:sym typeface="Roboto Slab Black"/>
            </a:endParaRPr>
          </a:p>
          <a:p>
            <a:pPr marL="0" marR="0" lvl="0" indent="0" algn="ctr" rtl="0">
              <a:spcBef>
                <a:spcPts val="0"/>
              </a:spcBef>
              <a:spcAft>
                <a:spcPts val="0"/>
              </a:spcAft>
              <a:buNone/>
            </a:pPr>
            <a:r>
              <a:rPr lang="en-US" sz="1800" dirty="0">
                <a:solidFill>
                  <a:schemeClr val="lt1"/>
                </a:solidFill>
                <a:latin typeface="Roboto Slab Black"/>
                <a:ea typeface="Roboto Slab Black"/>
                <a:cs typeface="Roboto Slab Black"/>
                <a:sym typeface="Roboto Slab Black"/>
              </a:rPr>
              <a:t>Development Director</a:t>
            </a:r>
            <a:endParaRPr dirty="0"/>
          </a:p>
          <a:p>
            <a:pPr marL="0" marR="0" lvl="0" indent="0" algn="ctr" rtl="0">
              <a:spcBef>
                <a:spcPts val="0"/>
              </a:spcBef>
              <a:spcAft>
                <a:spcPts val="0"/>
              </a:spcAft>
              <a:buNone/>
            </a:pPr>
            <a:r>
              <a:rPr lang="en-US" sz="1800" dirty="0">
                <a:solidFill>
                  <a:schemeClr val="lt1"/>
                </a:solidFill>
                <a:latin typeface="Roboto Slab Black"/>
                <a:ea typeface="Roboto Slab Black"/>
                <a:cs typeface="Roboto Slab Black"/>
                <a:sym typeface="Roboto Slab Black"/>
              </a:rPr>
              <a:t>     Christy Cooper</a:t>
            </a:r>
            <a:endParaRPr dirty="0"/>
          </a:p>
          <a:p>
            <a:pPr marL="0" marR="0" lvl="0" indent="0" algn="ctr" rtl="0">
              <a:spcBef>
                <a:spcPts val="0"/>
              </a:spcBef>
              <a:spcAft>
                <a:spcPts val="0"/>
              </a:spcAft>
              <a:buNone/>
            </a:pPr>
            <a:r>
              <a:rPr lang="en-US" sz="1800" dirty="0">
                <a:solidFill>
                  <a:schemeClr val="lt1"/>
                </a:solidFill>
                <a:latin typeface="Roboto Slab Black"/>
                <a:ea typeface="Roboto Slab Black"/>
                <a:cs typeface="Roboto Slab Black"/>
                <a:sym typeface="Roboto Slab Black"/>
              </a:rPr>
              <a:t>     christy.cooper@scouting.org</a:t>
            </a:r>
            <a:endParaRPr dirty="0"/>
          </a:p>
          <a:p>
            <a:pPr marL="0" marR="0" lvl="0" indent="0" algn="l" rtl="0">
              <a:spcBef>
                <a:spcPts val="0"/>
              </a:spcBef>
              <a:spcAft>
                <a:spcPts val="0"/>
              </a:spcAft>
              <a:buNone/>
            </a:pPr>
            <a:endParaRPr sz="1800" dirty="0">
              <a:solidFill>
                <a:schemeClr val="lt1"/>
              </a:solidFill>
              <a:latin typeface="Roboto Slab Black"/>
              <a:ea typeface="Roboto Slab Black"/>
              <a:cs typeface="Roboto Slab Black"/>
              <a:sym typeface="Roboto Slab Black"/>
            </a:endParaRPr>
          </a:p>
          <a:p>
            <a:pPr marL="0" marR="0" lvl="0" indent="0" algn="l" rtl="0">
              <a:spcBef>
                <a:spcPts val="0"/>
              </a:spcBef>
              <a:spcAft>
                <a:spcPts val="0"/>
              </a:spcAft>
              <a:buNone/>
            </a:pPr>
            <a:r>
              <a:rPr lang="en-US" sz="1800" dirty="0">
                <a:solidFill>
                  <a:schemeClr val="lt1"/>
                </a:solidFill>
                <a:latin typeface="Roboto Slab Black"/>
                <a:ea typeface="Roboto Slab Black"/>
                <a:cs typeface="Roboto Slab Black"/>
                <a:sym typeface="Roboto Slab Black"/>
              </a:rPr>
              <a:t>Albemarle District Executive		Bayside District Executive</a:t>
            </a:r>
            <a:endParaRPr dirty="0"/>
          </a:p>
          <a:p>
            <a:pPr marL="0" marR="0" lvl="0" indent="0" algn="l" rtl="0">
              <a:spcBef>
                <a:spcPts val="0"/>
              </a:spcBef>
              <a:spcAft>
                <a:spcPts val="0"/>
              </a:spcAft>
              <a:buNone/>
            </a:pPr>
            <a:r>
              <a:rPr lang="en-US" sz="1800" dirty="0">
                <a:solidFill>
                  <a:schemeClr val="lt1"/>
                </a:solidFill>
                <a:latin typeface="Roboto Slab Black"/>
                <a:ea typeface="Roboto Slab Black"/>
                <a:cs typeface="Roboto Slab Black"/>
                <a:sym typeface="Roboto Slab Black"/>
              </a:rPr>
              <a:t>     Christy Cooper			     Matt Russell</a:t>
            </a:r>
            <a:endParaRPr dirty="0"/>
          </a:p>
          <a:p>
            <a:pPr marL="0" marR="0" lvl="0" indent="0" algn="l" rtl="0">
              <a:spcBef>
                <a:spcPts val="0"/>
              </a:spcBef>
              <a:spcAft>
                <a:spcPts val="0"/>
              </a:spcAft>
              <a:buNone/>
            </a:pPr>
            <a:r>
              <a:rPr lang="en-US" sz="1800" dirty="0">
                <a:solidFill>
                  <a:schemeClr val="lt1"/>
                </a:solidFill>
                <a:latin typeface="Roboto Slab Black"/>
                <a:ea typeface="Roboto Slab Black"/>
                <a:cs typeface="Roboto Slab Black"/>
                <a:sym typeface="Roboto Slab Black"/>
              </a:rPr>
              <a:t>     christy.cooper@scouting.org		     matt.russell@scouting.org</a:t>
            </a:r>
            <a:endParaRPr dirty="0"/>
          </a:p>
          <a:p>
            <a:pPr marL="0" marR="0" lvl="0" indent="0" algn="l" rtl="0">
              <a:spcBef>
                <a:spcPts val="0"/>
              </a:spcBef>
              <a:spcAft>
                <a:spcPts val="0"/>
              </a:spcAft>
              <a:buNone/>
            </a:pPr>
            <a:endParaRPr sz="1800" dirty="0">
              <a:solidFill>
                <a:schemeClr val="lt1"/>
              </a:solidFill>
              <a:latin typeface="Roboto Slab Black"/>
              <a:ea typeface="Roboto Slab Black"/>
              <a:cs typeface="Roboto Slab Black"/>
              <a:sym typeface="Roboto Slab Black"/>
            </a:endParaRPr>
          </a:p>
          <a:p>
            <a:pPr marL="0" marR="0" lvl="0" indent="0" algn="l" rtl="0">
              <a:spcBef>
                <a:spcPts val="0"/>
              </a:spcBef>
              <a:spcAft>
                <a:spcPts val="0"/>
              </a:spcAft>
              <a:buNone/>
            </a:pPr>
            <a:r>
              <a:rPr lang="en-US" sz="1800" dirty="0">
                <a:solidFill>
                  <a:schemeClr val="lt1"/>
                </a:solidFill>
                <a:latin typeface="Roboto Slab Black"/>
                <a:ea typeface="Roboto Slab Black"/>
                <a:cs typeface="Roboto Slab Black"/>
                <a:sym typeface="Roboto Slab Black"/>
              </a:rPr>
              <a:t>Princess Anne District Executive		Three Rivers District Executive</a:t>
            </a:r>
            <a:br>
              <a:rPr lang="en-US" sz="1800" dirty="0">
                <a:solidFill>
                  <a:schemeClr val="lt1"/>
                </a:solidFill>
                <a:latin typeface="Roboto Slab Black"/>
                <a:ea typeface="Roboto Slab Black"/>
                <a:cs typeface="Roboto Slab Black"/>
                <a:sym typeface="Roboto Slab Black"/>
              </a:rPr>
            </a:br>
            <a:r>
              <a:rPr lang="en-US" sz="1800" dirty="0">
                <a:solidFill>
                  <a:schemeClr val="lt1"/>
                </a:solidFill>
                <a:latin typeface="Roboto Slab Black"/>
                <a:ea typeface="Roboto Slab Black"/>
                <a:cs typeface="Roboto Slab Black"/>
                <a:sym typeface="Roboto Slab Black"/>
              </a:rPr>
              <a:t>     Richard Becker			      Bill Lawrence</a:t>
            </a:r>
            <a:endParaRPr dirty="0"/>
          </a:p>
          <a:p>
            <a:pPr marL="0" marR="0" lvl="0" indent="0" algn="l" rtl="0">
              <a:spcBef>
                <a:spcPts val="0"/>
              </a:spcBef>
              <a:spcAft>
                <a:spcPts val="0"/>
              </a:spcAft>
              <a:buNone/>
            </a:pPr>
            <a:r>
              <a:rPr lang="en-US" sz="1800">
                <a:solidFill>
                  <a:schemeClr val="lt1"/>
                </a:solidFill>
                <a:latin typeface="Roboto Slab Black"/>
                <a:ea typeface="Roboto Slab Black"/>
                <a:cs typeface="Roboto Slab Black"/>
                <a:sym typeface="Roboto Slab Black"/>
              </a:rPr>
              <a:t>     richard</a:t>
            </a:r>
            <a:r>
              <a:rPr lang="en-US" sz="1800" dirty="0">
                <a:solidFill>
                  <a:schemeClr val="lt1"/>
                </a:solidFill>
                <a:latin typeface="Roboto Slab Black"/>
                <a:ea typeface="Roboto Slab Black"/>
                <a:cs typeface="Roboto Slab Black"/>
                <a:sym typeface="Roboto Slab Black"/>
              </a:rPr>
              <a:t>.becker@scouting.org		      bill.lawrence2@scouting.org</a:t>
            </a:r>
            <a:endParaRPr dirty="0"/>
          </a:p>
          <a:p>
            <a:pPr marL="0" marR="0" lvl="0" indent="0" algn="l" rtl="0">
              <a:spcBef>
                <a:spcPts val="0"/>
              </a:spcBef>
              <a:spcAft>
                <a:spcPts val="0"/>
              </a:spcAft>
              <a:buNone/>
            </a:pPr>
            <a:endParaRPr sz="1800" dirty="0">
              <a:solidFill>
                <a:schemeClr val="lt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6"/>
        <p:cNvGrpSpPr/>
        <p:nvPr/>
      </p:nvGrpSpPr>
      <p:grpSpPr>
        <a:xfrm>
          <a:off x="0" y="0"/>
          <a:ext cx="0" cy="0"/>
          <a:chOff x="0" y="0"/>
          <a:chExt cx="0" cy="0"/>
        </a:xfrm>
      </p:grpSpPr>
      <p:sp>
        <p:nvSpPr>
          <p:cNvPr id="207" name="Google Shape;207;g20152029bff_0_11"/>
          <p:cNvSpPr txBox="1"/>
          <p:nvPr/>
        </p:nvSpPr>
        <p:spPr>
          <a:xfrm>
            <a:off x="593725" y="1568086"/>
            <a:ext cx="8275500" cy="369300"/>
          </a:xfrm>
          <a:prstGeom prst="rect">
            <a:avLst/>
          </a:prstGeom>
          <a:noFill/>
          <a:ln>
            <a:noFill/>
          </a:ln>
        </p:spPr>
        <p:txBody>
          <a:bodyPr spcFirstLastPara="1" wrap="square" lIns="91425" tIns="45700" rIns="91425" bIns="45700" anchor="t" anchorCtr="0">
            <a:spAutoFit/>
          </a:bodyPr>
          <a:lstStyle/>
          <a:p>
            <a:pPr marL="798512" marR="0" lvl="0" indent="-227012" algn="l" rtl="0">
              <a:spcBef>
                <a:spcPts val="0"/>
              </a:spcBef>
              <a:spcAft>
                <a:spcPts val="0"/>
              </a:spcAft>
              <a:buClr>
                <a:schemeClr val="lt1"/>
              </a:buClr>
              <a:buSzPts val="1800"/>
              <a:buFont typeface="Arial"/>
              <a:buNone/>
            </a:pPr>
            <a:endParaRPr sz="1800">
              <a:solidFill>
                <a:schemeClr val="dk1"/>
              </a:solidFill>
              <a:latin typeface="Calibri"/>
              <a:ea typeface="Calibri"/>
              <a:cs typeface="Calibri"/>
              <a:sym typeface="Calibri"/>
            </a:endParaRPr>
          </a:p>
        </p:txBody>
      </p:sp>
      <p:sp>
        <p:nvSpPr>
          <p:cNvPr id="208" name="Google Shape;208;g20152029bff_0_11"/>
          <p:cNvSpPr txBox="1"/>
          <p:nvPr/>
        </p:nvSpPr>
        <p:spPr>
          <a:xfrm>
            <a:off x="279900" y="2559684"/>
            <a:ext cx="8584200" cy="14469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a:solidFill>
                  <a:schemeClr val="lt1"/>
                </a:solidFill>
                <a:latin typeface="Roboto Slab Black"/>
                <a:ea typeface="Roboto Slab Black"/>
                <a:cs typeface="Roboto Slab Black"/>
                <a:sym typeface="Roboto Slab Black"/>
              </a:rPr>
              <a:t>BUT WAIT THERE IS ONE MORE THING…</a:t>
            </a:r>
            <a:endParaRPr sz="6600">
              <a:solidFill>
                <a:schemeClr val="lt1"/>
              </a:solidFill>
              <a:latin typeface="Roboto Slab Black"/>
              <a:ea typeface="Roboto Slab Black"/>
              <a:cs typeface="Roboto Slab Black"/>
              <a:sym typeface="Roboto Slab Black"/>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2"/>
        <p:cNvGrpSpPr/>
        <p:nvPr/>
      </p:nvGrpSpPr>
      <p:grpSpPr>
        <a:xfrm>
          <a:off x="0" y="0"/>
          <a:ext cx="0" cy="0"/>
          <a:chOff x="0" y="0"/>
          <a:chExt cx="0" cy="0"/>
        </a:xfrm>
      </p:grpSpPr>
      <p:sp>
        <p:nvSpPr>
          <p:cNvPr id="213" name="Google Shape;213;g20152029bff_0_26"/>
          <p:cNvSpPr txBox="1"/>
          <p:nvPr/>
        </p:nvSpPr>
        <p:spPr>
          <a:xfrm>
            <a:off x="593725" y="1568086"/>
            <a:ext cx="8275500" cy="369300"/>
          </a:xfrm>
          <a:prstGeom prst="rect">
            <a:avLst/>
          </a:prstGeom>
          <a:noFill/>
          <a:ln>
            <a:noFill/>
          </a:ln>
        </p:spPr>
        <p:txBody>
          <a:bodyPr spcFirstLastPara="1" wrap="square" lIns="91425" tIns="45700" rIns="91425" bIns="45700" anchor="t" anchorCtr="0">
            <a:spAutoFit/>
          </a:bodyPr>
          <a:lstStyle/>
          <a:p>
            <a:pPr marL="798512" marR="0" lvl="0" indent="-227012" algn="l" rtl="0">
              <a:spcBef>
                <a:spcPts val="0"/>
              </a:spcBef>
              <a:spcAft>
                <a:spcPts val="0"/>
              </a:spcAft>
              <a:buClr>
                <a:schemeClr val="lt1"/>
              </a:buClr>
              <a:buSzPts val="1800"/>
              <a:buFont typeface="Arial"/>
              <a:buNone/>
            </a:pPr>
            <a:endParaRPr sz="1800">
              <a:solidFill>
                <a:schemeClr val="dk1"/>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389E596C-A88F-9E31-A278-6D1A66040A89}"/>
              </a:ext>
            </a:extLst>
          </p:cNvPr>
          <p:cNvPicPr>
            <a:picLocks noChangeAspect="1"/>
          </p:cNvPicPr>
          <p:nvPr/>
        </p:nvPicPr>
        <p:blipFill>
          <a:blip r:embed="rId4"/>
          <a:stretch>
            <a:fillRect/>
          </a:stretch>
        </p:blipFill>
        <p:spPr>
          <a:xfrm>
            <a:off x="1159497" y="380461"/>
            <a:ext cx="6949906" cy="4909453"/>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2"/>
        <p:cNvGrpSpPr/>
        <p:nvPr/>
      </p:nvGrpSpPr>
      <p:grpSpPr>
        <a:xfrm>
          <a:off x="0" y="0"/>
          <a:ext cx="0" cy="0"/>
          <a:chOff x="0" y="0"/>
          <a:chExt cx="0" cy="0"/>
        </a:xfrm>
      </p:grpSpPr>
      <p:sp>
        <p:nvSpPr>
          <p:cNvPr id="213" name="Google Shape;213;g20152029bff_0_26"/>
          <p:cNvSpPr txBox="1"/>
          <p:nvPr/>
        </p:nvSpPr>
        <p:spPr>
          <a:xfrm>
            <a:off x="593725" y="1568086"/>
            <a:ext cx="8275500" cy="369300"/>
          </a:xfrm>
          <a:prstGeom prst="rect">
            <a:avLst/>
          </a:prstGeom>
          <a:noFill/>
          <a:ln>
            <a:noFill/>
          </a:ln>
        </p:spPr>
        <p:txBody>
          <a:bodyPr spcFirstLastPara="1" wrap="square" lIns="91425" tIns="45700" rIns="91425" bIns="45700" anchor="t" anchorCtr="0">
            <a:spAutoFit/>
          </a:bodyPr>
          <a:lstStyle/>
          <a:p>
            <a:pPr marL="798512" marR="0" lvl="0" indent="-227012" algn="l" rtl="0">
              <a:spcBef>
                <a:spcPts val="0"/>
              </a:spcBef>
              <a:spcAft>
                <a:spcPts val="0"/>
              </a:spcAft>
              <a:buClr>
                <a:schemeClr val="lt1"/>
              </a:buClr>
              <a:buSzPts val="1800"/>
              <a:buFont typeface="Arial"/>
              <a:buNone/>
            </a:pPr>
            <a:endParaRPr sz="1800">
              <a:solidFill>
                <a:schemeClr val="dk1"/>
              </a:solidFill>
              <a:latin typeface="Calibri"/>
              <a:ea typeface="Calibri"/>
              <a:cs typeface="Calibri"/>
              <a:sym typeface="Calibri"/>
            </a:endParaRPr>
          </a:p>
        </p:txBody>
      </p:sp>
      <p:pic>
        <p:nvPicPr>
          <p:cNvPr id="4" name="Picture 3">
            <a:extLst>
              <a:ext uri="{FF2B5EF4-FFF2-40B4-BE49-F238E27FC236}">
                <a16:creationId xmlns:a16="http://schemas.microsoft.com/office/drawing/2014/main" id="{1E1E7CE4-D366-61CE-C371-CD7DFADE5D1B}"/>
              </a:ext>
            </a:extLst>
          </p:cNvPr>
          <p:cNvPicPr>
            <a:picLocks noChangeAspect="1"/>
          </p:cNvPicPr>
          <p:nvPr/>
        </p:nvPicPr>
        <p:blipFill>
          <a:blip r:embed="rId4"/>
          <a:stretch>
            <a:fillRect/>
          </a:stretch>
        </p:blipFill>
        <p:spPr>
          <a:xfrm>
            <a:off x="1229979" y="460690"/>
            <a:ext cx="7002992" cy="4829224"/>
          </a:xfrm>
          <a:prstGeom prst="rect">
            <a:avLst/>
          </a:prstGeom>
        </p:spPr>
      </p:pic>
    </p:spTree>
    <p:extLst>
      <p:ext uri="{BB962C8B-B14F-4D97-AF65-F5344CB8AC3E}">
        <p14:creationId xmlns:p14="http://schemas.microsoft.com/office/powerpoint/2010/main" val="37704069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6"/>
        <p:cNvGrpSpPr/>
        <p:nvPr/>
      </p:nvGrpSpPr>
      <p:grpSpPr>
        <a:xfrm>
          <a:off x="0" y="0"/>
          <a:ext cx="0" cy="0"/>
          <a:chOff x="0" y="0"/>
          <a:chExt cx="0" cy="0"/>
        </a:xfrm>
      </p:grpSpPr>
      <p:sp>
        <p:nvSpPr>
          <p:cNvPr id="97" name="Google Shape;97;p5"/>
          <p:cNvSpPr txBox="1"/>
          <p:nvPr/>
        </p:nvSpPr>
        <p:spPr>
          <a:xfrm>
            <a:off x="457200" y="1610710"/>
            <a:ext cx="8412163" cy="2523768"/>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chemeClr val="lt1"/>
              </a:buClr>
              <a:buSzPts val="3200"/>
              <a:buFont typeface="Arial"/>
              <a:buChar char="•"/>
            </a:pPr>
            <a:r>
              <a:rPr lang="en-US" sz="3200">
                <a:solidFill>
                  <a:schemeClr val="lt1"/>
                </a:solidFill>
                <a:latin typeface="Calibri"/>
                <a:ea typeface="Calibri"/>
                <a:cs typeface="Calibri"/>
                <a:sym typeface="Calibri"/>
              </a:rPr>
              <a:t>Retail value of one Camp Card: </a:t>
            </a:r>
            <a:r>
              <a:rPr lang="en-US" sz="3200" b="1">
                <a:solidFill>
                  <a:schemeClr val="lt1"/>
                </a:solidFill>
                <a:latin typeface="Calibri"/>
                <a:ea typeface="Calibri"/>
                <a:cs typeface="Calibri"/>
                <a:sym typeface="Calibri"/>
              </a:rPr>
              <a:t>$10.00 </a:t>
            </a:r>
            <a:endParaRPr sz="3200" b="1">
              <a:solidFill>
                <a:schemeClr val="lt1"/>
              </a:solidFill>
              <a:latin typeface="Calibri"/>
              <a:ea typeface="Calibri"/>
              <a:cs typeface="Calibri"/>
              <a:sym typeface="Calibri"/>
            </a:endParaRPr>
          </a:p>
          <a:p>
            <a:pPr marL="457200" marR="0" lvl="0" indent="-457200" algn="l" rtl="0">
              <a:spcBef>
                <a:spcPts val="1200"/>
              </a:spcBef>
              <a:spcAft>
                <a:spcPts val="0"/>
              </a:spcAft>
              <a:buClr>
                <a:schemeClr val="lt1"/>
              </a:buClr>
              <a:buSzPts val="3200"/>
              <a:buFont typeface="Arial"/>
              <a:buChar char="•"/>
            </a:pPr>
            <a:r>
              <a:rPr lang="en-US" sz="3200">
                <a:solidFill>
                  <a:schemeClr val="lt1"/>
                </a:solidFill>
                <a:latin typeface="Calibri"/>
                <a:ea typeface="Calibri"/>
                <a:cs typeface="Calibri"/>
                <a:sym typeface="Calibri"/>
              </a:rPr>
              <a:t>Unit commission: </a:t>
            </a:r>
            <a:r>
              <a:rPr lang="en-US" sz="3200" b="1">
                <a:solidFill>
                  <a:schemeClr val="lt1"/>
                </a:solidFill>
                <a:latin typeface="Calibri"/>
                <a:ea typeface="Calibri"/>
                <a:cs typeface="Calibri"/>
                <a:sym typeface="Calibri"/>
              </a:rPr>
              <a:t>50% ($5.00 per Camp Card) </a:t>
            </a:r>
            <a:endParaRPr sz="3200" b="1">
              <a:solidFill>
                <a:schemeClr val="lt1"/>
              </a:solidFill>
              <a:latin typeface="Calibri"/>
              <a:ea typeface="Calibri"/>
              <a:cs typeface="Calibri"/>
              <a:sym typeface="Calibri"/>
            </a:endParaRPr>
          </a:p>
          <a:p>
            <a:pPr marL="457200" marR="0" lvl="0" indent="-457200" algn="l" rtl="0">
              <a:spcBef>
                <a:spcPts val="1200"/>
              </a:spcBef>
              <a:spcAft>
                <a:spcPts val="0"/>
              </a:spcAft>
              <a:buClr>
                <a:schemeClr val="lt1"/>
              </a:buClr>
              <a:buSzPts val="3200"/>
              <a:buFont typeface="Arial"/>
              <a:buChar char="•"/>
            </a:pPr>
            <a:r>
              <a:rPr lang="en-US" sz="3200">
                <a:solidFill>
                  <a:schemeClr val="lt1"/>
                </a:solidFill>
                <a:latin typeface="Calibri"/>
                <a:ea typeface="Calibri"/>
                <a:cs typeface="Calibri"/>
                <a:sym typeface="Calibri"/>
              </a:rPr>
              <a:t>Sales dates: </a:t>
            </a:r>
            <a:r>
              <a:rPr lang="en-US" sz="3200" b="1">
                <a:solidFill>
                  <a:schemeClr val="lt1"/>
                </a:solidFill>
                <a:latin typeface="Calibri"/>
                <a:ea typeface="Calibri"/>
                <a:cs typeface="Calibri"/>
                <a:sym typeface="Calibri"/>
              </a:rPr>
              <a:t>February 1 – June 14, 2023</a:t>
            </a:r>
            <a:endParaRPr sz="3200" b="1">
              <a:solidFill>
                <a:schemeClr val="lt1"/>
              </a:solidFill>
              <a:latin typeface="Calibri"/>
              <a:ea typeface="Calibri"/>
              <a:cs typeface="Calibri"/>
              <a:sym typeface="Calibri"/>
            </a:endParaRPr>
          </a:p>
          <a:p>
            <a:pPr marL="457200" marR="0" lvl="0" indent="-457200" algn="l" rtl="0">
              <a:spcBef>
                <a:spcPts val="1200"/>
              </a:spcBef>
              <a:spcAft>
                <a:spcPts val="0"/>
              </a:spcAft>
              <a:buClr>
                <a:schemeClr val="lt1"/>
              </a:buClr>
              <a:buSzPts val="3200"/>
              <a:buFont typeface="Arial"/>
              <a:buChar char="•"/>
            </a:pPr>
            <a:r>
              <a:rPr lang="en-US" sz="3200">
                <a:solidFill>
                  <a:schemeClr val="lt1"/>
                </a:solidFill>
                <a:latin typeface="Calibri"/>
                <a:ea typeface="Calibri"/>
                <a:cs typeface="Calibri"/>
                <a:sym typeface="Calibri"/>
              </a:rPr>
              <a:t>Payments and returns deadline: </a:t>
            </a:r>
            <a:r>
              <a:rPr lang="en-US" sz="3200" b="1">
                <a:solidFill>
                  <a:schemeClr val="lt1"/>
                </a:solidFill>
                <a:latin typeface="Calibri"/>
                <a:ea typeface="Calibri"/>
                <a:cs typeface="Calibri"/>
                <a:sym typeface="Calibri"/>
              </a:rPr>
              <a:t>June 14, 2023</a:t>
            </a:r>
            <a:endParaRPr sz="2800" b="1">
              <a:solidFill>
                <a:schemeClr val="lt1"/>
              </a:solidFill>
              <a:latin typeface="Calibri"/>
              <a:ea typeface="Calibri"/>
              <a:cs typeface="Calibri"/>
              <a:sym typeface="Calibri"/>
            </a:endParaRPr>
          </a:p>
        </p:txBody>
      </p:sp>
      <p:sp>
        <p:nvSpPr>
          <p:cNvPr id="98" name="Google Shape;98;p5"/>
          <p:cNvSpPr txBox="1"/>
          <p:nvPr/>
        </p:nvSpPr>
        <p:spPr>
          <a:xfrm>
            <a:off x="285148" y="239110"/>
            <a:ext cx="8584215"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a:solidFill>
                  <a:schemeClr val="lt1"/>
                </a:solidFill>
                <a:latin typeface="Roboto Slab Black"/>
                <a:ea typeface="Roboto Slab Black"/>
                <a:cs typeface="Roboto Slab Black"/>
                <a:sym typeface="Roboto Slab Black"/>
              </a:rPr>
              <a:t>CAMP CARD FAST FACTS</a:t>
            </a:r>
            <a:endParaRPr sz="6400">
              <a:solidFill>
                <a:schemeClr val="lt1"/>
              </a:solidFill>
              <a:latin typeface="Roboto Slab Black"/>
              <a:ea typeface="Roboto Slab Black"/>
              <a:cs typeface="Roboto Slab Black"/>
              <a:sym typeface="Roboto Slab Black"/>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2"/>
        <p:cNvGrpSpPr/>
        <p:nvPr/>
      </p:nvGrpSpPr>
      <p:grpSpPr>
        <a:xfrm>
          <a:off x="0" y="0"/>
          <a:ext cx="0" cy="0"/>
          <a:chOff x="0" y="0"/>
          <a:chExt cx="0" cy="0"/>
        </a:xfrm>
      </p:grpSpPr>
      <p:sp>
        <p:nvSpPr>
          <p:cNvPr id="103" name="Google Shape;103;p6"/>
          <p:cNvSpPr txBox="1"/>
          <p:nvPr/>
        </p:nvSpPr>
        <p:spPr>
          <a:xfrm>
            <a:off x="241738" y="1820175"/>
            <a:ext cx="8671033" cy="190817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chemeClr val="lt1"/>
                </a:solidFill>
                <a:latin typeface="Calibri"/>
                <a:ea typeface="Calibri"/>
                <a:cs typeface="Calibri"/>
                <a:sym typeface="Calibri"/>
              </a:rPr>
              <a:t>Approximate costs of upcoming camping events: </a:t>
            </a:r>
            <a:endParaRPr sz="2800" b="1" dirty="0">
              <a:solidFill>
                <a:schemeClr val="lt1"/>
              </a:solidFill>
              <a:latin typeface="Calibri"/>
              <a:ea typeface="Calibri"/>
              <a:cs typeface="Calibri"/>
              <a:sym typeface="Calibri"/>
            </a:endParaRPr>
          </a:p>
          <a:p>
            <a:pPr marL="0" marR="0" lvl="0" indent="0" algn="l" rtl="0">
              <a:spcBef>
                <a:spcPts val="0"/>
              </a:spcBef>
              <a:spcAft>
                <a:spcPts val="0"/>
              </a:spcAft>
              <a:buNone/>
            </a:pPr>
            <a:endParaRPr sz="1800" b="1" dirty="0">
              <a:solidFill>
                <a:schemeClr val="lt1"/>
              </a:solidFill>
              <a:latin typeface="Calibri"/>
              <a:ea typeface="Calibri"/>
              <a:cs typeface="Calibri"/>
              <a:sym typeface="Calibri"/>
            </a:endParaRPr>
          </a:p>
          <a:p>
            <a:pPr marL="0" marR="0" lvl="0" indent="0" algn="l" rtl="0">
              <a:spcBef>
                <a:spcPts val="0"/>
              </a:spcBef>
              <a:spcAft>
                <a:spcPts val="0"/>
              </a:spcAft>
              <a:buNone/>
            </a:pPr>
            <a:r>
              <a:rPr lang="en-US" sz="1800" b="1" dirty="0">
                <a:solidFill>
                  <a:schemeClr val="lt1"/>
                </a:solidFill>
                <a:latin typeface="Calibri"/>
                <a:ea typeface="Calibri"/>
                <a:cs typeface="Calibri"/>
                <a:sym typeface="Calibri"/>
              </a:rPr>
              <a:t>Cub Scout Family Camp	  	$24.00 = Commission from 5 cards sold </a:t>
            </a:r>
            <a:endParaRPr sz="1800" b="1" dirty="0">
              <a:solidFill>
                <a:schemeClr val="lt1"/>
              </a:solidFill>
              <a:latin typeface="Calibri"/>
              <a:ea typeface="Calibri"/>
              <a:cs typeface="Calibri"/>
              <a:sym typeface="Calibri"/>
            </a:endParaRPr>
          </a:p>
          <a:p>
            <a:pPr marL="0" marR="0" lvl="0" indent="0" algn="l" rtl="0">
              <a:spcBef>
                <a:spcPts val="0"/>
              </a:spcBef>
              <a:spcAft>
                <a:spcPts val="0"/>
              </a:spcAft>
              <a:buNone/>
            </a:pPr>
            <a:r>
              <a:rPr lang="en-US" sz="1800" b="1" dirty="0">
                <a:solidFill>
                  <a:schemeClr val="lt1"/>
                </a:solidFill>
                <a:latin typeface="Calibri"/>
                <a:ea typeface="Calibri"/>
                <a:cs typeface="Calibri"/>
                <a:sym typeface="Calibri"/>
              </a:rPr>
              <a:t>Guns ‘n’ </a:t>
            </a:r>
            <a:r>
              <a:rPr lang="en-US" sz="1800" b="1" dirty="0" err="1">
                <a:solidFill>
                  <a:schemeClr val="lt1"/>
                </a:solidFill>
                <a:latin typeface="Calibri"/>
                <a:ea typeface="Calibri"/>
                <a:cs typeface="Calibri"/>
                <a:sym typeface="Calibri"/>
              </a:rPr>
              <a:t>Grillin</a:t>
            </a:r>
            <a:r>
              <a:rPr lang="en-US" sz="1800" b="1" dirty="0">
                <a:solidFill>
                  <a:schemeClr val="lt1"/>
                </a:solidFill>
                <a:latin typeface="Calibri"/>
                <a:ea typeface="Calibri"/>
                <a:cs typeface="Calibri"/>
                <a:sym typeface="Calibri"/>
              </a:rPr>
              <a:t>’                  	       	$38.00 = Commission from 8 cards sold </a:t>
            </a:r>
            <a:endParaRPr sz="1800" b="1" dirty="0">
              <a:solidFill>
                <a:schemeClr val="lt1"/>
              </a:solidFill>
              <a:latin typeface="Calibri"/>
              <a:ea typeface="Calibri"/>
              <a:cs typeface="Calibri"/>
              <a:sym typeface="Calibri"/>
            </a:endParaRPr>
          </a:p>
          <a:p>
            <a:pPr marL="0" marR="0" lvl="0" indent="0" algn="l" rtl="0">
              <a:spcBef>
                <a:spcPts val="0"/>
              </a:spcBef>
              <a:spcAft>
                <a:spcPts val="0"/>
              </a:spcAft>
              <a:buNone/>
            </a:pPr>
            <a:r>
              <a:rPr lang="en-US" sz="1800" b="1" dirty="0">
                <a:solidFill>
                  <a:schemeClr val="lt1"/>
                </a:solidFill>
                <a:latin typeface="Calibri"/>
                <a:ea typeface="Calibri"/>
                <a:cs typeface="Calibri"/>
                <a:sym typeface="Calibri"/>
              </a:rPr>
              <a:t>Day Camp     			$135.00 = Commission from 27 cards sold </a:t>
            </a:r>
            <a:endParaRPr sz="1800" b="1" dirty="0">
              <a:solidFill>
                <a:schemeClr val="lt1"/>
              </a:solidFill>
              <a:latin typeface="Calibri"/>
              <a:ea typeface="Calibri"/>
              <a:cs typeface="Calibri"/>
              <a:sym typeface="Calibri"/>
            </a:endParaRPr>
          </a:p>
          <a:p>
            <a:pPr marL="0" marR="0" lvl="0" indent="0" algn="l" rtl="0">
              <a:spcBef>
                <a:spcPts val="0"/>
              </a:spcBef>
              <a:spcAft>
                <a:spcPts val="0"/>
              </a:spcAft>
              <a:buNone/>
            </a:pPr>
            <a:r>
              <a:rPr lang="en-US" sz="1800" b="1" dirty="0">
                <a:solidFill>
                  <a:schemeClr val="lt1"/>
                </a:solidFill>
                <a:latin typeface="Calibri"/>
                <a:ea typeface="Calibri"/>
                <a:cs typeface="Calibri"/>
                <a:sym typeface="Calibri"/>
              </a:rPr>
              <a:t>Summer Resident Camp         		$380.00 = Commission from 76 cards sold </a:t>
            </a:r>
            <a:endParaRPr sz="1800" b="1" dirty="0">
              <a:solidFill>
                <a:schemeClr val="lt1"/>
              </a:solidFill>
              <a:latin typeface="Calibri"/>
              <a:ea typeface="Calibri"/>
              <a:cs typeface="Calibri"/>
              <a:sym typeface="Calibri"/>
            </a:endParaRPr>
          </a:p>
        </p:txBody>
      </p:sp>
      <p:sp>
        <p:nvSpPr>
          <p:cNvPr id="104" name="Google Shape;104;p6"/>
          <p:cNvSpPr txBox="1"/>
          <p:nvPr/>
        </p:nvSpPr>
        <p:spPr>
          <a:xfrm>
            <a:off x="285148" y="239110"/>
            <a:ext cx="8584215" cy="144655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a:solidFill>
                  <a:schemeClr val="lt1"/>
                </a:solidFill>
                <a:latin typeface="Roboto Slab Black"/>
                <a:ea typeface="Roboto Slab Black"/>
                <a:cs typeface="Roboto Slab Black"/>
                <a:sym typeface="Roboto Slab Black"/>
              </a:rPr>
              <a:t>CAMP CARDS SAVE YOUR FAMILIES MONEY</a:t>
            </a:r>
            <a:endParaRPr sz="6400">
              <a:solidFill>
                <a:schemeClr val="lt1"/>
              </a:solidFill>
              <a:latin typeface="Roboto Slab Black"/>
              <a:ea typeface="Roboto Slab Black"/>
              <a:cs typeface="Roboto Slab Black"/>
              <a:sym typeface="Roboto Slab Black"/>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8"/>
        <p:cNvGrpSpPr/>
        <p:nvPr/>
      </p:nvGrpSpPr>
      <p:grpSpPr>
        <a:xfrm>
          <a:off x="0" y="0"/>
          <a:ext cx="0" cy="0"/>
          <a:chOff x="0" y="0"/>
          <a:chExt cx="0" cy="0"/>
        </a:xfrm>
      </p:grpSpPr>
      <p:sp>
        <p:nvSpPr>
          <p:cNvPr id="109" name="Google Shape;109;g20152029bff_0_0"/>
          <p:cNvSpPr txBox="1"/>
          <p:nvPr/>
        </p:nvSpPr>
        <p:spPr>
          <a:xfrm>
            <a:off x="241738" y="1820175"/>
            <a:ext cx="8670900" cy="2955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chemeClr val="lt1"/>
                </a:solidFill>
                <a:latin typeface="Calibri"/>
                <a:ea typeface="Calibri"/>
                <a:cs typeface="Calibri"/>
                <a:sym typeface="Calibri"/>
              </a:rPr>
              <a:t>-Sales booths</a:t>
            </a:r>
            <a:endParaRPr sz="2800" b="1">
              <a:solidFill>
                <a:schemeClr val="lt1"/>
              </a:solidFill>
              <a:latin typeface="Calibri"/>
              <a:ea typeface="Calibri"/>
              <a:cs typeface="Calibri"/>
              <a:sym typeface="Calibri"/>
            </a:endParaRPr>
          </a:p>
          <a:p>
            <a:pPr marL="0" marR="0" lvl="0" indent="0" algn="l" rtl="0">
              <a:spcBef>
                <a:spcPts val="0"/>
              </a:spcBef>
              <a:spcAft>
                <a:spcPts val="0"/>
              </a:spcAft>
              <a:buNone/>
            </a:pPr>
            <a:r>
              <a:rPr lang="en-US" sz="2800" b="1">
                <a:solidFill>
                  <a:schemeClr val="lt1"/>
                </a:solidFill>
                <a:latin typeface="Calibri"/>
                <a:ea typeface="Calibri"/>
                <a:cs typeface="Calibri"/>
                <a:sym typeface="Calibri"/>
              </a:rPr>
              <a:t>-Work</a:t>
            </a:r>
            <a:endParaRPr sz="2800" b="1">
              <a:solidFill>
                <a:schemeClr val="lt1"/>
              </a:solidFill>
              <a:latin typeface="Calibri"/>
              <a:ea typeface="Calibri"/>
              <a:cs typeface="Calibri"/>
              <a:sym typeface="Calibri"/>
            </a:endParaRPr>
          </a:p>
          <a:p>
            <a:pPr marL="0" marR="0" lvl="0" indent="0" algn="l" rtl="0">
              <a:spcBef>
                <a:spcPts val="0"/>
              </a:spcBef>
              <a:spcAft>
                <a:spcPts val="0"/>
              </a:spcAft>
              <a:buNone/>
            </a:pPr>
            <a:r>
              <a:rPr lang="en-US" sz="2800" b="1">
                <a:solidFill>
                  <a:schemeClr val="lt1"/>
                </a:solidFill>
                <a:latin typeface="Calibri"/>
                <a:ea typeface="Calibri"/>
                <a:cs typeface="Calibri"/>
                <a:sym typeface="Calibri"/>
              </a:rPr>
              <a:t>-Church</a:t>
            </a:r>
            <a:endParaRPr sz="2800" b="1">
              <a:solidFill>
                <a:schemeClr val="lt1"/>
              </a:solidFill>
              <a:latin typeface="Calibri"/>
              <a:ea typeface="Calibri"/>
              <a:cs typeface="Calibri"/>
              <a:sym typeface="Calibri"/>
            </a:endParaRPr>
          </a:p>
          <a:p>
            <a:pPr marL="0" marR="0" lvl="0" indent="0" algn="l" rtl="0">
              <a:spcBef>
                <a:spcPts val="0"/>
              </a:spcBef>
              <a:spcAft>
                <a:spcPts val="0"/>
              </a:spcAft>
              <a:buNone/>
            </a:pPr>
            <a:r>
              <a:rPr lang="en-US" sz="2800" b="1">
                <a:solidFill>
                  <a:schemeClr val="lt1"/>
                </a:solidFill>
                <a:latin typeface="Calibri"/>
                <a:ea typeface="Calibri"/>
                <a:cs typeface="Calibri"/>
                <a:sym typeface="Calibri"/>
              </a:rPr>
              <a:t>-Sporting events</a:t>
            </a:r>
            <a:endParaRPr sz="2800" b="1">
              <a:solidFill>
                <a:schemeClr val="lt1"/>
              </a:solidFill>
              <a:latin typeface="Calibri"/>
              <a:ea typeface="Calibri"/>
              <a:cs typeface="Calibri"/>
              <a:sym typeface="Calibri"/>
            </a:endParaRPr>
          </a:p>
          <a:p>
            <a:pPr marL="0" marR="0" lvl="0" indent="0" algn="l" rtl="0">
              <a:spcBef>
                <a:spcPts val="0"/>
              </a:spcBef>
              <a:spcAft>
                <a:spcPts val="0"/>
              </a:spcAft>
              <a:buNone/>
            </a:pPr>
            <a:r>
              <a:rPr lang="en-US" sz="2800" b="1">
                <a:solidFill>
                  <a:schemeClr val="lt1"/>
                </a:solidFill>
                <a:latin typeface="Calibri"/>
                <a:ea typeface="Calibri"/>
                <a:cs typeface="Calibri"/>
                <a:sym typeface="Calibri"/>
              </a:rPr>
              <a:t>-School events/PTA functions</a:t>
            </a:r>
            <a:endParaRPr sz="2800" b="1">
              <a:solidFill>
                <a:schemeClr val="lt1"/>
              </a:solidFill>
              <a:latin typeface="Calibri"/>
              <a:ea typeface="Calibri"/>
              <a:cs typeface="Calibri"/>
              <a:sym typeface="Calibri"/>
            </a:endParaRPr>
          </a:p>
          <a:p>
            <a:pPr marL="0" marR="0" lvl="0" indent="0" algn="l" rtl="0">
              <a:spcBef>
                <a:spcPts val="0"/>
              </a:spcBef>
              <a:spcAft>
                <a:spcPts val="0"/>
              </a:spcAft>
              <a:buNone/>
            </a:pPr>
            <a:r>
              <a:rPr lang="en-US" sz="2800" b="1">
                <a:solidFill>
                  <a:schemeClr val="lt1"/>
                </a:solidFill>
                <a:latin typeface="Calibri"/>
                <a:ea typeface="Calibri"/>
                <a:cs typeface="Calibri"/>
                <a:sym typeface="Calibri"/>
              </a:rPr>
              <a:t>-Door to door</a:t>
            </a:r>
            <a:endParaRPr sz="1800" b="1">
              <a:solidFill>
                <a:schemeClr val="lt1"/>
              </a:solidFill>
              <a:latin typeface="Calibri"/>
              <a:ea typeface="Calibri"/>
              <a:cs typeface="Calibri"/>
              <a:sym typeface="Calibri"/>
            </a:endParaRPr>
          </a:p>
          <a:p>
            <a:pPr marL="0" marR="0" lvl="0" indent="0" algn="l" rtl="0">
              <a:spcBef>
                <a:spcPts val="0"/>
              </a:spcBef>
              <a:spcAft>
                <a:spcPts val="0"/>
              </a:spcAft>
              <a:buNone/>
            </a:pPr>
            <a:endParaRPr sz="1800" b="1">
              <a:solidFill>
                <a:schemeClr val="lt1"/>
              </a:solidFill>
              <a:latin typeface="Calibri"/>
              <a:ea typeface="Calibri"/>
              <a:cs typeface="Calibri"/>
              <a:sym typeface="Calibri"/>
            </a:endParaRPr>
          </a:p>
        </p:txBody>
      </p:sp>
      <p:sp>
        <p:nvSpPr>
          <p:cNvPr id="110" name="Google Shape;110;g20152029bff_0_0"/>
          <p:cNvSpPr txBox="1"/>
          <p:nvPr/>
        </p:nvSpPr>
        <p:spPr>
          <a:xfrm>
            <a:off x="285148" y="239110"/>
            <a:ext cx="8584200" cy="14469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a:solidFill>
                  <a:schemeClr val="lt1"/>
                </a:solidFill>
                <a:latin typeface="Roboto Slab Black"/>
                <a:ea typeface="Roboto Slab Black"/>
                <a:cs typeface="Roboto Slab Black"/>
                <a:sym typeface="Roboto Slab Black"/>
              </a:rPr>
              <a:t>WHERE CAN I SELL THE CARDS?</a:t>
            </a:r>
            <a:endParaRPr sz="6400">
              <a:solidFill>
                <a:schemeClr val="lt1"/>
              </a:solidFill>
              <a:latin typeface="Roboto Slab Black"/>
              <a:ea typeface="Roboto Slab Black"/>
              <a:cs typeface="Roboto Slab Black"/>
              <a:sym typeface="Roboto Slab Black"/>
            </a:endParaRPr>
          </a:p>
        </p:txBody>
      </p:sp>
      <p:pic>
        <p:nvPicPr>
          <p:cNvPr id="111" name="Google Shape;111;g20152029bff_0_0"/>
          <p:cNvPicPr preferRelativeResize="0"/>
          <p:nvPr/>
        </p:nvPicPr>
        <p:blipFill>
          <a:blip r:embed="rId4">
            <a:alphaModFix/>
          </a:blip>
          <a:stretch>
            <a:fillRect/>
          </a:stretch>
        </p:blipFill>
        <p:spPr>
          <a:xfrm>
            <a:off x="6079250" y="1820175"/>
            <a:ext cx="2619375" cy="1743075"/>
          </a:xfrm>
          <a:prstGeom prst="rect">
            <a:avLst/>
          </a:prstGeom>
          <a:noFill/>
          <a:ln>
            <a:noFill/>
          </a:ln>
        </p:spPr>
      </p:pic>
      <p:pic>
        <p:nvPicPr>
          <p:cNvPr id="112" name="Google Shape;112;g20152029bff_0_0"/>
          <p:cNvPicPr preferRelativeResize="0"/>
          <p:nvPr/>
        </p:nvPicPr>
        <p:blipFill>
          <a:blip r:embed="rId5">
            <a:alphaModFix/>
          </a:blip>
          <a:stretch>
            <a:fillRect/>
          </a:stretch>
        </p:blipFill>
        <p:spPr>
          <a:xfrm>
            <a:off x="5236775" y="3981950"/>
            <a:ext cx="2857500" cy="16002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6"/>
        <p:cNvGrpSpPr/>
        <p:nvPr/>
      </p:nvGrpSpPr>
      <p:grpSpPr>
        <a:xfrm>
          <a:off x="0" y="0"/>
          <a:ext cx="0" cy="0"/>
          <a:chOff x="0" y="0"/>
          <a:chExt cx="0" cy="0"/>
        </a:xfrm>
      </p:grpSpPr>
      <p:sp>
        <p:nvSpPr>
          <p:cNvPr id="117" name="Google Shape;117;p7"/>
          <p:cNvSpPr txBox="1"/>
          <p:nvPr/>
        </p:nvSpPr>
        <p:spPr>
          <a:xfrm>
            <a:off x="604235" y="1564990"/>
            <a:ext cx="8265128" cy="4624343"/>
          </a:xfrm>
          <a:prstGeom prst="rect">
            <a:avLst/>
          </a:prstGeom>
          <a:noFill/>
          <a:ln>
            <a:noFill/>
          </a:ln>
        </p:spPr>
        <p:txBody>
          <a:bodyPr spcFirstLastPara="1" wrap="square" lIns="91425" tIns="45700" rIns="91425" bIns="45700" anchor="t" anchorCtr="0">
            <a:spAutoFit/>
          </a:bodyPr>
          <a:lstStyle/>
          <a:p>
            <a:pPr marL="0" marR="0" lvl="1" indent="0" algn="l" rtl="0">
              <a:spcBef>
                <a:spcPts val="0"/>
              </a:spcBef>
              <a:spcAft>
                <a:spcPts val="0"/>
              </a:spcAft>
              <a:buNone/>
            </a:pPr>
            <a:r>
              <a:rPr lang="en-US" sz="2400" b="0" i="0" u="none" strike="noStrike" cap="none">
                <a:solidFill>
                  <a:schemeClr val="lt1"/>
                </a:solidFill>
                <a:latin typeface="Calibri"/>
                <a:ea typeface="Calibri"/>
                <a:cs typeface="Calibri"/>
                <a:sym typeface="Calibri"/>
              </a:rPr>
              <a:t>All Camp Card Contracts submitted to your District Executive or Christy Cooper at </a:t>
            </a:r>
            <a:r>
              <a:rPr lang="en-US" sz="2400" b="0" i="0" u="sng" strike="noStrike" cap="none">
                <a:solidFill>
                  <a:srgbClr val="FFFF00"/>
                </a:solidFill>
                <a:latin typeface="Calibri"/>
                <a:ea typeface="Calibri"/>
                <a:cs typeface="Calibri"/>
                <a:sym typeface="Calibri"/>
              </a:rPr>
              <a:t>christy.cooper@scouting.org</a:t>
            </a:r>
            <a:r>
              <a:rPr lang="en-US" sz="2400" b="0" i="0" u="none" strike="noStrike" cap="none">
                <a:solidFill>
                  <a:schemeClr val="dk1"/>
                </a:solidFill>
                <a:latin typeface="Calibri"/>
                <a:ea typeface="Calibri"/>
                <a:cs typeface="Calibri"/>
                <a:sym typeface="Calibri"/>
              </a:rPr>
              <a:t>  </a:t>
            </a:r>
            <a:endParaRPr sz="2400" b="0" i="0" u="none" strike="noStrike" cap="none">
              <a:solidFill>
                <a:schemeClr val="dk1"/>
              </a:solidFill>
              <a:latin typeface="Calibri"/>
              <a:ea typeface="Calibri"/>
              <a:cs typeface="Calibri"/>
              <a:sym typeface="Calibri"/>
            </a:endParaRPr>
          </a:p>
          <a:p>
            <a:pPr marL="0" marR="0" lvl="1" indent="0" algn="l" rtl="0">
              <a:spcBef>
                <a:spcPts val="600"/>
              </a:spcBef>
              <a:spcAft>
                <a:spcPts val="0"/>
              </a:spcAft>
              <a:buNone/>
            </a:pPr>
            <a:r>
              <a:rPr lang="en-US" sz="2800" b="1" i="0" u="none" strike="noStrike" cap="none">
                <a:solidFill>
                  <a:schemeClr val="lt1"/>
                </a:solidFill>
                <a:latin typeface="Calibri"/>
                <a:ea typeface="Calibri"/>
                <a:cs typeface="Calibri"/>
                <a:sym typeface="Calibri"/>
              </a:rPr>
              <a:t>District Roundtable:</a:t>
            </a:r>
            <a:endParaRPr/>
          </a:p>
          <a:p>
            <a:pPr marL="682625" marR="0" lvl="1" indent="-230187" algn="l" rtl="0">
              <a:spcBef>
                <a:spcPts val="300"/>
              </a:spcBef>
              <a:spcAft>
                <a:spcPts val="0"/>
              </a:spcAft>
              <a:buClr>
                <a:schemeClr val="lt1"/>
              </a:buClr>
              <a:buSzPts val="2800"/>
              <a:buFont typeface="Arial"/>
              <a:buChar char="•"/>
            </a:pPr>
            <a:r>
              <a:rPr lang="en-US" sz="2800" b="0" i="0" u="none" strike="noStrike" cap="none">
                <a:solidFill>
                  <a:schemeClr val="lt1"/>
                </a:solidFill>
                <a:latin typeface="Calibri"/>
                <a:ea typeface="Calibri"/>
                <a:cs typeface="Calibri"/>
                <a:sym typeface="Calibri"/>
              </a:rPr>
              <a:t>	Units pick-up and sign-out cards. </a:t>
            </a:r>
            <a:endParaRPr/>
          </a:p>
          <a:p>
            <a:pPr marL="0" marR="0" lvl="1" indent="0" algn="l" rtl="0">
              <a:spcBef>
                <a:spcPts val="300"/>
              </a:spcBef>
              <a:spcAft>
                <a:spcPts val="0"/>
              </a:spcAft>
              <a:buNone/>
            </a:pPr>
            <a:r>
              <a:rPr lang="en-US" sz="2800" b="1" i="0" u="none" strike="noStrike" cap="none">
                <a:solidFill>
                  <a:schemeClr val="lt1"/>
                </a:solidFill>
                <a:latin typeface="Calibri"/>
                <a:ea typeface="Calibri"/>
                <a:cs typeface="Calibri"/>
                <a:sym typeface="Calibri"/>
              </a:rPr>
              <a:t>February 1 :</a:t>
            </a:r>
            <a:r>
              <a:rPr lang="en-US" sz="2800" b="0" i="0" u="none" strike="noStrike" cap="none">
                <a:solidFill>
                  <a:schemeClr val="lt1"/>
                </a:solidFill>
                <a:latin typeface="Calibri"/>
                <a:ea typeface="Calibri"/>
                <a:cs typeface="Calibri"/>
                <a:sym typeface="Calibri"/>
              </a:rPr>
              <a:t> </a:t>
            </a:r>
            <a:endParaRPr sz="2800" b="0" i="0" u="none" strike="noStrike" cap="none">
              <a:solidFill>
                <a:schemeClr val="lt1"/>
              </a:solidFill>
              <a:latin typeface="Calibri"/>
              <a:ea typeface="Calibri"/>
              <a:cs typeface="Calibri"/>
              <a:sym typeface="Calibri"/>
            </a:endParaRPr>
          </a:p>
          <a:p>
            <a:pPr marL="461963" marR="0" lvl="1" indent="-4762" algn="l" rtl="0">
              <a:spcBef>
                <a:spcPts val="300"/>
              </a:spcBef>
              <a:spcAft>
                <a:spcPts val="0"/>
              </a:spcAft>
              <a:buClr>
                <a:schemeClr val="lt1"/>
              </a:buClr>
              <a:buSzPts val="2800"/>
              <a:buFont typeface="Arial"/>
              <a:buChar char="•"/>
            </a:pPr>
            <a:r>
              <a:rPr lang="en-US" sz="2800" b="0" i="0" u="none" strike="noStrike" cap="none">
                <a:solidFill>
                  <a:schemeClr val="lt1"/>
                </a:solidFill>
                <a:latin typeface="Calibri"/>
                <a:ea typeface="Calibri"/>
                <a:cs typeface="Calibri"/>
                <a:sym typeface="Calibri"/>
              </a:rPr>
              <a:t>	Camp Card Sale begins </a:t>
            </a:r>
            <a:endParaRPr sz="2800" b="0" i="0" u="none" strike="noStrike" cap="none">
              <a:solidFill>
                <a:schemeClr val="lt1"/>
              </a:solidFill>
              <a:latin typeface="Calibri"/>
              <a:ea typeface="Calibri"/>
              <a:cs typeface="Calibri"/>
              <a:sym typeface="Calibri"/>
            </a:endParaRPr>
          </a:p>
          <a:p>
            <a:pPr marL="0" marR="0" lvl="1" indent="0" algn="l" rtl="0">
              <a:spcBef>
                <a:spcPts val="300"/>
              </a:spcBef>
              <a:spcAft>
                <a:spcPts val="0"/>
              </a:spcAft>
              <a:buNone/>
            </a:pPr>
            <a:r>
              <a:rPr lang="en-US" sz="2800" b="1" i="0" u="none" strike="noStrike" cap="none">
                <a:solidFill>
                  <a:schemeClr val="lt1"/>
                </a:solidFill>
                <a:latin typeface="Calibri"/>
                <a:ea typeface="Calibri"/>
                <a:cs typeface="Calibri"/>
                <a:sym typeface="Calibri"/>
              </a:rPr>
              <a:t>June 14: </a:t>
            </a:r>
            <a:endParaRPr sz="2800" b="0" i="0" u="none" strike="noStrike" cap="none">
              <a:solidFill>
                <a:schemeClr val="lt1"/>
              </a:solidFill>
              <a:latin typeface="Calibri"/>
              <a:ea typeface="Calibri"/>
              <a:cs typeface="Calibri"/>
              <a:sym typeface="Calibri"/>
            </a:endParaRPr>
          </a:p>
          <a:p>
            <a:pPr marL="461963" marR="0" lvl="1" indent="-4762" algn="l" rtl="0">
              <a:spcBef>
                <a:spcPts val="300"/>
              </a:spcBef>
              <a:spcAft>
                <a:spcPts val="0"/>
              </a:spcAft>
              <a:buClr>
                <a:schemeClr val="lt1"/>
              </a:buClr>
              <a:buSzPts val="2800"/>
              <a:buFont typeface="Arial"/>
              <a:buChar char="•"/>
            </a:pPr>
            <a:r>
              <a:rPr lang="en-US" sz="2800" b="0" i="0" u="none" strike="noStrike" cap="none">
                <a:solidFill>
                  <a:schemeClr val="lt1"/>
                </a:solidFill>
                <a:latin typeface="Calibri"/>
                <a:ea typeface="Calibri"/>
                <a:cs typeface="Calibri"/>
                <a:sym typeface="Calibri"/>
              </a:rPr>
              <a:t>	Camp Card Sale ends </a:t>
            </a:r>
            <a:endParaRPr sz="2800" b="0" i="0" u="none" strike="noStrike" cap="none">
              <a:solidFill>
                <a:schemeClr val="lt1"/>
              </a:solidFill>
              <a:latin typeface="Calibri"/>
              <a:ea typeface="Calibri"/>
              <a:cs typeface="Calibri"/>
              <a:sym typeface="Calibri"/>
            </a:endParaRPr>
          </a:p>
          <a:p>
            <a:pPr marL="461963" marR="0" lvl="1" indent="-4762" algn="l" rtl="0">
              <a:spcBef>
                <a:spcPts val="300"/>
              </a:spcBef>
              <a:spcAft>
                <a:spcPts val="0"/>
              </a:spcAft>
              <a:buClr>
                <a:schemeClr val="lt1"/>
              </a:buClr>
              <a:buSzPts val="2800"/>
              <a:buFont typeface="Arial"/>
              <a:buChar char="•"/>
            </a:pPr>
            <a:r>
              <a:rPr lang="en-US" sz="2800" b="0" i="0" u="none" strike="noStrike" cap="none">
                <a:solidFill>
                  <a:schemeClr val="lt1"/>
                </a:solidFill>
                <a:latin typeface="Calibri"/>
                <a:ea typeface="Calibri"/>
                <a:cs typeface="Calibri"/>
                <a:sym typeface="Calibri"/>
              </a:rPr>
              <a:t>	Final date to return unsold cards</a:t>
            </a:r>
            <a:endParaRPr/>
          </a:p>
          <a:p>
            <a:pPr marL="461963" marR="0" lvl="1" indent="-4762" algn="l" rtl="0">
              <a:spcBef>
                <a:spcPts val="300"/>
              </a:spcBef>
              <a:spcAft>
                <a:spcPts val="0"/>
              </a:spcAft>
              <a:buClr>
                <a:schemeClr val="lt1"/>
              </a:buClr>
              <a:buSzPts val="2800"/>
              <a:buFont typeface="Arial"/>
              <a:buChar char="•"/>
            </a:pPr>
            <a:r>
              <a:rPr lang="en-US" sz="2800" b="0" i="0" u="none" strike="noStrike" cap="none">
                <a:solidFill>
                  <a:schemeClr val="lt1"/>
                </a:solidFill>
                <a:latin typeface="Calibri"/>
                <a:ea typeface="Calibri"/>
                <a:cs typeface="Calibri"/>
                <a:sym typeface="Calibri"/>
              </a:rPr>
              <a:t>	Final payment due</a:t>
            </a:r>
            <a:endParaRPr sz="1800" b="0" i="0" u="none" strike="noStrike" cap="none">
              <a:solidFill>
                <a:schemeClr val="lt1"/>
              </a:solidFill>
              <a:latin typeface="Calibri"/>
              <a:ea typeface="Calibri"/>
              <a:cs typeface="Calibri"/>
              <a:sym typeface="Calibri"/>
            </a:endParaRPr>
          </a:p>
        </p:txBody>
      </p:sp>
      <p:sp>
        <p:nvSpPr>
          <p:cNvPr id="118" name="Google Shape;118;p7"/>
          <p:cNvSpPr txBox="1"/>
          <p:nvPr/>
        </p:nvSpPr>
        <p:spPr>
          <a:xfrm>
            <a:off x="285148" y="239110"/>
            <a:ext cx="8584215"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a:solidFill>
                  <a:schemeClr val="lt1"/>
                </a:solidFill>
                <a:latin typeface="Roboto Slab Black"/>
                <a:ea typeface="Roboto Slab Black"/>
                <a:cs typeface="Roboto Slab Black"/>
                <a:sym typeface="Roboto Slab Black"/>
              </a:rPr>
              <a:t>IMPORTANT DATES</a:t>
            </a:r>
            <a:endParaRPr sz="6400">
              <a:solidFill>
                <a:schemeClr val="lt1"/>
              </a:solidFill>
              <a:latin typeface="Roboto Slab Black"/>
              <a:ea typeface="Roboto Slab Black"/>
              <a:cs typeface="Roboto Slab Black"/>
              <a:sym typeface="Roboto Slab Black"/>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2"/>
        <p:cNvGrpSpPr/>
        <p:nvPr/>
      </p:nvGrpSpPr>
      <p:grpSpPr>
        <a:xfrm>
          <a:off x="0" y="0"/>
          <a:ext cx="0" cy="0"/>
          <a:chOff x="0" y="0"/>
          <a:chExt cx="0" cy="0"/>
        </a:xfrm>
      </p:grpSpPr>
      <p:sp>
        <p:nvSpPr>
          <p:cNvPr id="123" name="Google Shape;123;p8"/>
          <p:cNvSpPr txBox="1"/>
          <p:nvPr/>
        </p:nvSpPr>
        <p:spPr>
          <a:xfrm>
            <a:off x="599537" y="1603880"/>
            <a:ext cx="8259300" cy="3940500"/>
          </a:xfrm>
          <a:prstGeom prst="rect">
            <a:avLst/>
          </a:prstGeom>
          <a:noFill/>
          <a:ln>
            <a:noFill/>
          </a:ln>
        </p:spPr>
        <p:txBody>
          <a:bodyPr spcFirstLastPara="1" wrap="square" lIns="91425" tIns="45700" rIns="91425" bIns="45700" anchor="t" anchorCtr="0">
            <a:spAutoFit/>
          </a:bodyPr>
          <a:lstStyle/>
          <a:p>
            <a:pPr marL="461963" marR="0" lvl="0" indent="-461963" algn="l" rtl="0">
              <a:spcBef>
                <a:spcPts val="0"/>
              </a:spcBef>
              <a:spcAft>
                <a:spcPts val="0"/>
              </a:spcAft>
              <a:buClr>
                <a:schemeClr val="lt1"/>
              </a:buClr>
              <a:buSzPts val="4400"/>
              <a:buFont typeface="Arial"/>
              <a:buChar char="•"/>
            </a:pPr>
            <a:r>
              <a:rPr lang="en-US" sz="4400">
                <a:solidFill>
                  <a:schemeClr val="lt1"/>
                </a:solidFill>
                <a:latin typeface="Arial"/>
                <a:ea typeface="Arial"/>
                <a:cs typeface="Arial"/>
                <a:sym typeface="Arial"/>
              </a:rPr>
              <a:t>Leader Guide</a:t>
            </a:r>
            <a:endParaRPr sz="4400">
              <a:solidFill>
                <a:schemeClr val="lt1"/>
              </a:solidFill>
              <a:latin typeface="Arial"/>
              <a:ea typeface="Arial"/>
              <a:cs typeface="Arial"/>
              <a:sym typeface="Arial"/>
            </a:endParaRPr>
          </a:p>
          <a:p>
            <a:pPr marL="461963" marR="0" lvl="0" indent="-461963" algn="l" rtl="0">
              <a:spcBef>
                <a:spcPts val="1200"/>
              </a:spcBef>
              <a:spcAft>
                <a:spcPts val="0"/>
              </a:spcAft>
              <a:buClr>
                <a:schemeClr val="lt1"/>
              </a:buClr>
              <a:buSzPts val="4400"/>
              <a:buFont typeface="Arial"/>
              <a:buChar char="•"/>
            </a:pPr>
            <a:r>
              <a:rPr lang="en-US" sz="4400">
                <a:solidFill>
                  <a:schemeClr val="lt1"/>
                </a:solidFill>
                <a:latin typeface="Arial"/>
                <a:ea typeface="Arial"/>
                <a:cs typeface="Arial"/>
                <a:sym typeface="Arial"/>
              </a:rPr>
              <a:t>Unit and Youth Sales Flyers</a:t>
            </a:r>
            <a:endParaRPr/>
          </a:p>
          <a:p>
            <a:pPr marL="461962" marR="0" lvl="0" indent="-461962" algn="l" rtl="0">
              <a:spcBef>
                <a:spcPts val="1200"/>
              </a:spcBef>
              <a:spcAft>
                <a:spcPts val="0"/>
              </a:spcAft>
              <a:buClr>
                <a:schemeClr val="lt1"/>
              </a:buClr>
              <a:buSzPts val="4400"/>
              <a:buFont typeface="Arial"/>
              <a:buChar char="•"/>
            </a:pPr>
            <a:r>
              <a:rPr lang="en-US" sz="4400">
                <a:solidFill>
                  <a:schemeClr val="lt1"/>
                </a:solidFill>
                <a:latin typeface="Arial"/>
                <a:ea typeface="Arial"/>
                <a:cs typeface="Arial"/>
                <a:sym typeface="Arial"/>
              </a:rPr>
              <a:t>Contract</a:t>
            </a:r>
            <a:endParaRPr sz="4400">
              <a:solidFill>
                <a:schemeClr val="lt1"/>
              </a:solidFill>
              <a:latin typeface="Arial"/>
              <a:ea typeface="Arial"/>
              <a:cs typeface="Arial"/>
              <a:sym typeface="Arial"/>
            </a:endParaRPr>
          </a:p>
          <a:p>
            <a:pPr marL="461963" marR="0" lvl="0" indent="-461963" algn="l" rtl="0">
              <a:spcBef>
                <a:spcPts val="1200"/>
              </a:spcBef>
              <a:spcAft>
                <a:spcPts val="0"/>
              </a:spcAft>
              <a:buClr>
                <a:schemeClr val="lt1"/>
              </a:buClr>
              <a:buSzPts val="4400"/>
              <a:buChar char="•"/>
            </a:pPr>
            <a:r>
              <a:rPr lang="en-US" sz="4400">
                <a:solidFill>
                  <a:schemeClr val="lt1"/>
                </a:solidFill>
              </a:rPr>
              <a:t>Spreadsheet to track Scout sales</a:t>
            </a:r>
            <a:endParaRPr sz="4400">
              <a:solidFill>
                <a:schemeClr val="lt1"/>
              </a:solidFill>
            </a:endParaRPr>
          </a:p>
        </p:txBody>
      </p:sp>
      <p:sp>
        <p:nvSpPr>
          <p:cNvPr id="124" name="Google Shape;124;p8"/>
          <p:cNvSpPr txBox="1"/>
          <p:nvPr/>
        </p:nvSpPr>
        <p:spPr>
          <a:xfrm>
            <a:off x="285148" y="239110"/>
            <a:ext cx="8584200" cy="14469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a:solidFill>
                  <a:schemeClr val="lt1"/>
                </a:solidFill>
                <a:latin typeface="Roboto Slab Black"/>
                <a:ea typeface="Roboto Slab Black"/>
                <a:cs typeface="Roboto Slab Black"/>
                <a:sym typeface="Roboto Slab Black"/>
              </a:rPr>
              <a:t>CAMP CARD</a:t>
            </a:r>
            <a:br>
              <a:rPr lang="en-US" sz="4400">
                <a:solidFill>
                  <a:schemeClr val="lt1"/>
                </a:solidFill>
                <a:latin typeface="Roboto Slab Black"/>
                <a:ea typeface="Roboto Slab Black"/>
                <a:cs typeface="Roboto Slab Black"/>
                <a:sym typeface="Roboto Slab Black"/>
              </a:rPr>
            </a:br>
            <a:r>
              <a:rPr lang="en-US" sz="4400">
                <a:solidFill>
                  <a:schemeClr val="lt1"/>
                </a:solidFill>
                <a:latin typeface="Roboto Slab Black"/>
                <a:ea typeface="Roboto Slab Black"/>
                <a:cs typeface="Roboto Slab Black"/>
                <a:sym typeface="Roboto Slab Black"/>
              </a:rPr>
              <a:t>SALES DOCUMENTS ONLINE</a:t>
            </a:r>
            <a:endParaRPr sz="6400">
              <a:solidFill>
                <a:schemeClr val="lt1"/>
              </a:solidFill>
              <a:latin typeface="Roboto Slab Black"/>
              <a:ea typeface="Roboto Slab Black"/>
              <a:cs typeface="Roboto Slab Black"/>
              <a:sym typeface="Roboto Slab Black"/>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8"/>
        <p:cNvGrpSpPr/>
        <p:nvPr/>
      </p:nvGrpSpPr>
      <p:grpSpPr>
        <a:xfrm>
          <a:off x="0" y="0"/>
          <a:ext cx="0" cy="0"/>
          <a:chOff x="0" y="0"/>
          <a:chExt cx="0" cy="0"/>
        </a:xfrm>
      </p:grpSpPr>
      <p:sp>
        <p:nvSpPr>
          <p:cNvPr id="129" name="Google Shape;129;p2"/>
          <p:cNvSpPr txBox="1"/>
          <p:nvPr/>
        </p:nvSpPr>
        <p:spPr>
          <a:xfrm>
            <a:off x="-174400" y="1610700"/>
            <a:ext cx="9318300" cy="5725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0" i="0" u="none" strike="noStrike" cap="none">
                <a:solidFill>
                  <a:schemeClr val="lt1"/>
                </a:solidFill>
                <a:latin typeface="Calibri"/>
                <a:ea typeface="Calibri"/>
                <a:cs typeface="Calibri"/>
                <a:sym typeface="Calibri"/>
              </a:rPr>
              <a:t>     Win an Oculus! Entry will be drawn June 16, 2023 </a:t>
            </a:r>
            <a:endParaRPr sz="2800" b="0" i="0" u="none" strike="noStrike" cap="none">
              <a:solidFill>
                <a:schemeClr val="lt1"/>
              </a:solidFill>
              <a:latin typeface="Calibri"/>
              <a:ea typeface="Calibri"/>
              <a:cs typeface="Calibri"/>
              <a:sym typeface="Calibri"/>
            </a:endParaRPr>
          </a:p>
          <a:p>
            <a:pPr marL="0" marR="0" lvl="0" indent="0" algn="l" rtl="0">
              <a:spcBef>
                <a:spcPts val="0"/>
              </a:spcBef>
              <a:spcAft>
                <a:spcPts val="0"/>
              </a:spcAft>
              <a:buNone/>
            </a:pPr>
            <a:r>
              <a:rPr lang="en-US" sz="2800">
                <a:solidFill>
                  <a:schemeClr val="lt1"/>
                </a:solidFill>
                <a:latin typeface="Calibri"/>
                <a:ea typeface="Calibri"/>
                <a:cs typeface="Calibri"/>
                <a:sym typeface="Calibri"/>
              </a:rPr>
              <a:t>     </a:t>
            </a:r>
            <a:r>
              <a:rPr lang="en-US" sz="2800" b="0" i="0" u="none" strike="noStrike" cap="none">
                <a:solidFill>
                  <a:schemeClr val="lt1"/>
                </a:solidFill>
                <a:latin typeface="Calibri"/>
                <a:ea typeface="Calibri"/>
                <a:cs typeface="Calibri"/>
                <a:sym typeface="Calibri"/>
              </a:rPr>
              <a:t>(Unit must have account paid in full</a:t>
            </a:r>
            <a:r>
              <a:rPr lang="en-US" sz="2800">
                <a:solidFill>
                  <a:schemeClr val="lt1"/>
                </a:solidFill>
                <a:latin typeface="Calibri"/>
                <a:ea typeface="Calibri"/>
                <a:cs typeface="Calibri"/>
                <a:sym typeface="Calibri"/>
              </a:rPr>
              <a:t>/cards returned by</a:t>
            </a:r>
            <a:endParaRPr sz="2800">
              <a:solidFill>
                <a:schemeClr val="lt1"/>
              </a:solidFill>
              <a:latin typeface="Calibri"/>
              <a:ea typeface="Calibri"/>
              <a:cs typeface="Calibri"/>
              <a:sym typeface="Calibri"/>
            </a:endParaRPr>
          </a:p>
          <a:p>
            <a:pPr marL="0" marR="0" lvl="0" indent="0" algn="l" rtl="0">
              <a:spcBef>
                <a:spcPts val="0"/>
              </a:spcBef>
              <a:spcAft>
                <a:spcPts val="0"/>
              </a:spcAft>
              <a:buNone/>
            </a:pPr>
            <a:r>
              <a:rPr lang="en-US" sz="2800">
                <a:solidFill>
                  <a:schemeClr val="lt1"/>
                </a:solidFill>
                <a:latin typeface="Calibri"/>
                <a:ea typeface="Calibri"/>
                <a:cs typeface="Calibri"/>
                <a:sym typeface="Calibri"/>
              </a:rPr>
              <a:t>      June 14th to qualify)</a:t>
            </a:r>
            <a:endParaRPr sz="2800">
              <a:solidFill>
                <a:schemeClr val="lt1"/>
              </a:solidFill>
              <a:latin typeface="Calibri"/>
              <a:ea typeface="Calibri"/>
              <a:cs typeface="Calibri"/>
              <a:sym typeface="Calibri"/>
            </a:endParaRPr>
          </a:p>
          <a:p>
            <a:pPr marL="457200" marR="0" lvl="1" indent="0" algn="l" rtl="0">
              <a:spcBef>
                <a:spcPts val="600"/>
              </a:spcBef>
              <a:spcAft>
                <a:spcPts val="0"/>
              </a:spcAft>
              <a:buNone/>
            </a:pPr>
            <a:r>
              <a:rPr lang="en-US" sz="2800" b="0" i="0" u="none" strike="noStrike" cap="none">
                <a:solidFill>
                  <a:schemeClr val="lt1"/>
                </a:solidFill>
                <a:latin typeface="Calibri"/>
                <a:ea typeface="Calibri"/>
                <a:cs typeface="Calibri"/>
                <a:sym typeface="Calibri"/>
              </a:rPr>
              <a:t>Sell 10 camp cards-earn a</a:t>
            </a:r>
            <a:r>
              <a:rPr lang="en-US" sz="2800">
                <a:solidFill>
                  <a:schemeClr val="lt1"/>
                </a:solidFill>
                <a:latin typeface="Calibri"/>
                <a:ea typeface="Calibri"/>
                <a:cs typeface="Calibri"/>
                <a:sym typeface="Calibri"/>
              </a:rPr>
              <a:t>n exclusive camp card </a:t>
            </a:r>
            <a:r>
              <a:rPr lang="en-US" sz="2800" b="0" i="0" u="none" strike="noStrike" cap="none">
                <a:solidFill>
                  <a:schemeClr val="lt1"/>
                </a:solidFill>
                <a:latin typeface="Calibri"/>
                <a:ea typeface="Calibri"/>
                <a:cs typeface="Calibri"/>
                <a:sym typeface="Calibri"/>
              </a:rPr>
              <a:t>patch</a:t>
            </a:r>
            <a:endParaRPr/>
          </a:p>
          <a:p>
            <a:pPr marL="457200" marR="0" lvl="1" indent="0" algn="l" rtl="0">
              <a:spcBef>
                <a:spcPts val="600"/>
              </a:spcBef>
              <a:spcAft>
                <a:spcPts val="0"/>
              </a:spcAft>
              <a:buNone/>
            </a:pPr>
            <a:r>
              <a:rPr lang="en-US" sz="2800" b="0" i="0" u="none" strike="noStrike" cap="none">
                <a:solidFill>
                  <a:schemeClr val="lt1"/>
                </a:solidFill>
                <a:latin typeface="Calibri"/>
                <a:ea typeface="Calibri"/>
                <a:cs typeface="Calibri"/>
                <a:sym typeface="Calibri"/>
              </a:rPr>
              <a:t>Sell 50 camp cards-receive a movie ticket &amp; entry ticket</a:t>
            </a:r>
            <a:endParaRPr/>
          </a:p>
          <a:p>
            <a:pPr marL="457200" marR="0" lvl="1" indent="0" algn="l" rtl="0">
              <a:spcBef>
                <a:spcPts val="600"/>
              </a:spcBef>
              <a:spcAft>
                <a:spcPts val="0"/>
              </a:spcAft>
              <a:buNone/>
            </a:pPr>
            <a:r>
              <a:rPr lang="en-US" sz="2800" b="0" i="0" u="none" strike="noStrike" cap="none">
                <a:solidFill>
                  <a:schemeClr val="lt1"/>
                </a:solidFill>
                <a:latin typeface="Calibri"/>
                <a:ea typeface="Calibri"/>
                <a:cs typeface="Calibri"/>
                <a:sym typeface="Calibri"/>
              </a:rPr>
              <a:t>Sell 75 camp cards-receive a $25 Amazon gift card &amp; entry ticket</a:t>
            </a:r>
            <a:endParaRPr sz="2800" b="0" i="0" u="none" strike="noStrike" cap="none">
              <a:solidFill>
                <a:schemeClr val="lt1"/>
              </a:solidFill>
              <a:latin typeface="Calibri"/>
              <a:ea typeface="Calibri"/>
              <a:cs typeface="Calibri"/>
              <a:sym typeface="Calibri"/>
            </a:endParaRPr>
          </a:p>
          <a:p>
            <a:pPr marL="914400" lvl="0" indent="0" algn="l" rtl="0">
              <a:spcBef>
                <a:spcPts val="600"/>
              </a:spcBef>
              <a:spcAft>
                <a:spcPts val="0"/>
              </a:spcAft>
              <a:buNone/>
            </a:pPr>
            <a:r>
              <a:rPr lang="en-US" sz="2800">
                <a:solidFill>
                  <a:schemeClr val="lt1"/>
                </a:solidFill>
                <a:latin typeface="Calibri"/>
                <a:ea typeface="Calibri"/>
                <a:cs typeface="Calibri"/>
                <a:sym typeface="Calibri"/>
              </a:rPr>
              <a:t>-For every 25 Camp Cards that an individual Scout sells they will receive an entry ticket into a drawing for an Oculus (2</a:t>
            </a:r>
            <a:r>
              <a:rPr lang="en-US" sz="2800" baseline="30000">
                <a:solidFill>
                  <a:schemeClr val="lt1"/>
                </a:solidFill>
                <a:latin typeface="Calibri"/>
                <a:ea typeface="Calibri"/>
                <a:cs typeface="Calibri"/>
                <a:sym typeface="Calibri"/>
              </a:rPr>
              <a:t>nd</a:t>
            </a:r>
            <a:r>
              <a:rPr lang="en-US" sz="2800">
                <a:solidFill>
                  <a:schemeClr val="lt1"/>
                </a:solidFill>
                <a:latin typeface="Calibri"/>
                <a:ea typeface="Calibri"/>
                <a:cs typeface="Calibri"/>
                <a:sym typeface="Calibri"/>
              </a:rPr>
              <a:t> entry at 50, 3</a:t>
            </a:r>
            <a:r>
              <a:rPr lang="en-US" sz="2800" baseline="30000">
                <a:solidFill>
                  <a:schemeClr val="lt1"/>
                </a:solidFill>
                <a:latin typeface="Calibri"/>
                <a:ea typeface="Calibri"/>
                <a:cs typeface="Calibri"/>
                <a:sym typeface="Calibri"/>
              </a:rPr>
              <a:t>rd</a:t>
            </a:r>
            <a:r>
              <a:rPr lang="en-US" sz="2800">
                <a:solidFill>
                  <a:schemeClr val="lt1"/>
                </a:solidFill>
                <a:latin typeface="Calibri"/>
                <a:ea typeface="Calibri"/>
                <a:cs typeface="Calibri"/>
                <a:sym typeface="Calibri"/>
              </a:rPr>
              <a:t> entry at 75, etc.).</a:t>
            </a:r>
            <a:endParaRPr>
              <a:solidFill>
                <a:schemeClr val="dk1"/>
              </a:solidFill>
            </a:endParaRPr>
          </a:p>
          <a:p>
            <a:pPr marL="457200" marR="0" lvl="1" indent="0" algn="l" rtl="0">
              <a:spcBef>
                <a:spcPts val="600"/>
              </a:spcBef>
              <a:spcAft>
                <a:spcPts val="0"/>
              </a:spcAft>
              <a:buNone/>
            </a:pPr>
            <a:endParaRPr sz="2800">
              <a:solidFill>
                <a:schemeClr val="lt1"/>
              </a:solidFill>
              <a:latin typeface="Calibri"/>
              <a:ea typeface="Calibri"/>
              <a:cs typeface="Calibri"/>
              <a:sym typeface="Calibri"/>
            </a:endParaRPr>
          </a:p>
          <a:p>
            <a:pPr marL="457200" marR="0" lvl="1" indent="0" algn="l" rtl="0">
              <a:spcBef>
                <a:spcPts val="600"/>
              </a:spcBef>
              <a:spcAft>
                <a:spcPts val="0"/>
              </a:spcAft>
              <a:buNone/>
            </a:pPr>
            <a:endParaRPr sz="2800" b="0" i="0" u="none" strike="noStrike" cap="none">
              <a:solidFill>
                <a:schemeClr val="lt1"/>
              </a:solidFill>
              <a:latin typeface="Calibri"/>
              <a:ea typeface="Calibri"/>
              <a:cs typeface="Calibri"/>
              <a:sym typeface="Calibri"/>
            </a:endParaRPr>
          </a:p>
        </p:txBody>
      </p:sp>
      <p:sp>
        <p:nvSpPr>
          <p:cNvPr id="130" name="Google Shape;130;p2"/>
          <p:cNvSpPr txBox="1"/>
          <p:nvPr/>
        </p:nvSpPr>
        <p:spPr>
          <a:xfrm>
            <a:off x="284030" y="237307"/>
            <a:ext cx="8585334" cy="1373403"/>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lt1"/>
              </a:buClr>
              <a:buSzPts val="4400"/>
              <a:buFont typeface="Roboto Slab Black"/>
              <a:buNone/>
            </a:pPr>
            <a:r>
              <a:rPr lang="en-US" sz="4400" b="0" i="0" u="none" strike="noStrike" cap="none">
                <a:solidFill>
                  <a:schemeClr val="lt1"/>
                </a:solidFill>
                <a:latin typeface="Roboto Slab Black"/>
                <a:ea typeface="Roboto Slab Black"/>
                <a:cs typeface="Roboto Slab Black"/>
                <a:sym typeface="Roboto Slab Black"/>
              </a:rPr>
              <a:t>NEW FOR 2023:</a:t>
            </a:r>
            <a:br>
              <a:rPr lang="en-US" sz="4400" b="0" i="0" u="none" strike="noStrike" cap="none">
                <a:solidFill>
                  <a:schemeClr val="lt1"/>
                </a:solidFill>
                <a:latin typeface="Roboto Slab Black"/>
                <a:ea typeface="Roboto Slab Black"/>
                <a:cs typeface="Roboto Slab Black"/>
                <a:sym typeface="Roboto Slab Black"/>
              </a:rPr>
            </a:br>
            <a:r>
              <a:rPr lang="en-US" sz="4400" b="1" i="0" u="none" strike="noStrike" cap="none">
                <a:solidFill>
                  <a:srgbClr val="FFFF00"/>
                </a:solidFill>
                <a:latin typeface="Roboto Slab Black"/>
                <a:ea typeface="Roboto Slab Black"/>
                <a:cs typeface="Roboto Slab Black"/>
                <a:sym typeface="Roboto Slab Black"/>
              </a:rPr>
              <a:t>WIN AN OCULUS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4"/>
        <p:cNvGrpSpPr/>
        <p:nvPr/>
      </p:nvGrpSpPr>
      <p:grpSpPr>
        <a:xfrm>
          <a:off x="0" y="0"/>
          <a:ext cx="0" cy="0"/>
          <a:chOff x="0" y="0"/>
          <a:chExt cx="0" cy="0"/>
        </a:xfrm>
      </p:grpSpPr>
      <p:sp>
        <p:nvSpPr>
          <p:cNvPr id="135" name="Google Shape;135;g20152029cc8_0_0"/>
          <p:cNvSpPr txBox="1"/>
          <p:nvPr/>
        </p:nvSpPr>
        <p:spPr>
          <a:xfrm>
            <a:off x="150750" y="1220850"/>
            <a:ext cx="8912700" cy="5418000"/>
          </a:xfrm>
          <a:prstGeom prst="rect">
            <a:avLst/>
          </a:prstGeom>
          <a:noFill/>
          <a:ln>
            <a:noFill/>
          </a:ln>
        </p:spPr>
        <p:txBody>
          <a:bodyPr spcFirstLastPara="1" wrap="square" lIns="91425" tIns="45700" rIns="91425" bIns="45700" anchor="t" anchorCtr="0">
            <a:spAutoFit/>
          </a:bodyPr>
          <a:lstStyle/>
          <a:p>
            <a:pPr marL="457200" marR="0" lvl="0" indent="-317500" algn="l" rtl="0">
              <a:spcBef>
                <a:spcPts val="0"/>
              </a:spcBef>
              <a:spcAft>
                <a:spcPts val="0"/>
              </a:spcAft>
              <a:buClr>
                <a:schemeClr val="lt1"/>
              </a:buClr>
              <a:buSzPts val="1400"/>
              <a:buFont typeface="Calibri"/>
              <a:buChar char="●"/>
            </a:pPr>
            <a:r>
              <a:rPr lang="en-US" sz="2800" b="0" i="0" u="none" strike="noStrike" cap="none">
                <a:solidFill>
                  <a:schemeClr val="lt1"/>
                </a:solidFill>
                <a:latin typeface="Calibri"/>
                <a:ea typeface="Calibri"/>
                <a:cs typeface="Calibri"/>
                <a:sym typeface="Calibri"/>
              </a:rPr>
              <a:t> All u</a:t>
            </a:r>
            <a:r>
              <a:rPr lang="en-US" sz="2800">
                <a:solidFill>
                  <a:schemeClr val="lt1"/>
                </a:solidFill>
                <a:latin typeface="Calibri"/>
                <a:ea typeface="Calibri"/>
                <a:cs typeface="Calibri"/>
                <a:sym typeface="Calibri"/>
              </a:rPr>
              <a:t>nits who “check-in” with their District Executive by April 1st (Council Pinewood Derby) will receive 1 extra raffle ticket for their top seller. This will be automatically entered in the end of sale Oculus drawing.</a:t>
            </a:r>
            <a:endParaRPr sz="1200">
              <a:solidFill>
                <a:schemeClr val="lt1"/>
              </a:solidFill>
              <a:latin typeface="Calibri"/>
              <a:ea typeface="Calibri"/>
              <a:cs typeface="Calibri"/>
              <a:sym typeface="Calibri"/>
            </a:endParaRPr>
          </a:p>
          <a:p>
            <a:pPr marL="457200" marR="0" lvl="0" indent="-317500" algn="l" rtl="0">
              <a:spcBef>
                <a:spcPts val="0"/>
              </a:spcBef>
              <a:spcAft>
                <a:spcPts val="0"/>
              </a:spcAft>
              <a:buClr>
                <a:schemeClr val="lt1"/>
              </a:buClr>
              <a:buSzPts val="1400"/>
              <a:buFont typeface="Calibri"/>
              <a:buChar char="●"/>
            </a:pPr>
            <a:r>
              <a:rPr lang="en-US" sz="2800">
                <a:solidFill>
                  <a:schemeClr val="lt1"/>
                </a:solidFill>
                <a:latin typeface="Calibri"/>
                <a:ea typeface="Calibri"/>
                <a:cs typeface="Calibri"/>
                <a:sym typeface="Calibri"/>
              </a:rPr>
              <a:t>“Check-in” means they turn in Council commission from sold cards and account for unsold cards. This gives us a gauge on how the sale is going for your unit.</a:t>
            </a:r>
            <a:endParaRPr sz="2800">
              <a:solidFill>
                <a:schemeClr val="lt1"/>
              </a:solidFill>
              <a:latin typeface="Calibri"/>
              <a:ea typeface="Calibri"/>
              <a:cs typeface="Calibri"/>
              <a:sym typeface="Calibri"/>
            </a:endParaRPr>
          </a:p>
          <a:p>
            <a:pPr marL="457200" marR="0" lvl="0" indent="-317500" algn="l" rtl="0">
              <a:spcBef>
                <a:spcPts val="0"/>
              </a:spcBef>
              <a:spcAft>
                <a:spcPts val="0"/>
              </a:spcAft>
              <a:buClr>
                <a:schemeClr val="lt1"/>
              </a:buClr>
              <a:buSzPts val="1400"/>
              <a:buFont typeface="Calibri"/>
              <a:buChar char="●"/>
            </a:pPr>
            <a:r>
              <a:rPr lang="en-US" sz="2800">
                <a:solidFill>
                  <a:schemeClr val="lt1"/>
                </a:solidFill>
                <a:latin typeface="Calibri"/>
                <a:ea typeface="Calibri"/>
                <a:cs typeface="Calibri"/>
                <a:sym typeface="Calibri"/>
              </a:rPr>
              <a:t>Reminder: All other raffle tickets earned by Scouts will only be entered in the drawing IF the unit has turned in and paid for all sold cards NO LATER THAN June 14th.</a:t>
            </a:r>
            <a:endParaRPr>
              <a:solidFill>
                <a:schemeClr val="dk1"/>
              </a:solidFill>
            </a:endParaRPr>
          </a:p>
          <a:p>
            <a:pPr marL="457200" marR="0" lvl="1" indent="0" algn="l" rtl="0">
              <a:spcBef>
                <a:spcPts val="600"/>
              </a:spcBef>
              <a:spcAft>
                <a:spcPts val="0"/>
              </a:spcAft>
              <a:buNone/>
            </a:pPr>
            <a:endParaRPr sz="2800">
              <a:solidFill>
                <a:schemeClr val="lt1"/>
              </a:solidFill>
              <a:latin typeface="Calibri"/>
              <a:ea typeface="Calibri"/>
              <a:cs typeface="Calibri"/>
              <a:sym typeface="Calibri"/>
            </a:endParaRPr>
          </a:p>
          <a:p>
            <a:pPr marL="457200" marR="0" lvl="1" indent="0" algn="l" rtl="0">
              <a:spcBef>
                <a:spcPts val="600"/>
              </a:spcBef>
              <a:spcAft>
                <a:spcPts val="0"/>
              </a:spcAft>
              <a:buNone/>
            </a:pPr>
            <a:endParaRPr sz="2800" b="0" i="0" u="none" strike="noStrike" cap="none">
              <a:solidFill>
                <a:schemeClr val="lt1"/>
              </a:solidFill>
              <a:latin typeface="Calibri"/>
              <a:ea typeface="Calibri"/>
              <a:cs typeface="Calibri"/>
              <a:sym typeface="Calibri"/>
            </a:endParaRPr>
          </a:p>
        </p:txBody>
      </p:sp>
      <p:sp>
        <p:nvSpPr>
          <p:cNvPr id="136" name="Google Shape;136;g20152029cc8_0_0"/>
          <p:cNvSpPr txBox="1"/>
          <p:nvPr/>
        </p:nvSpPr>
        <p:spPr>
          <a:xfrm>
            <a:off x="279305" y="48657"/>
            <a:ext cx="8585400" cy="1373400"/>
          </a:xfrm>
          <a:prstGeom prst="rect">
            <a:avLst/>
          </a:prstGeom>
          <a:noFill/>
          <a:ln>
            <a:noFill/>
          </a:ln>
        </p:spPr>
        <p:txBody>
          <a:bodyPr spcFirstLastPara="1" wrap="square" lIns="91425" tIns="45700" rIns="91425" bIns="45700" anchor="t" anchorCtr="0">
            <a:normAutofit fontScale="92500" lnSpcReduction="10000"/>
          </a:bodyPr>
          <a:lstStyle/>
          <a:p>
            <a:pPr marL="0" marR="0" lvl="0" indent="0" algn="ctr" rtl="0">
              <a:lnSpc>
                <a:spcPct val="90000"/>
              </a:lnSpc>
              <a:spcBef>
                <a:spcPts val="0"/>
              </a:spcBef>
              <a:spcAft>
                <a:spcPts val="0"/>
              </a:spcAft>
              <a:buClr>
                <a:schemeClr val="lt1"/>
              </a:buClr>
              <a:buSzPct val="100000"/>
              <a:buFont typeface="Roboto Slab Black"/>
              <a:buNone/>
            </a:pPr>
            <a:r>
              <a:rPr lang="en-US" sz="4400">
                <a:solidFill>
                  <a:schemeClr val="lt1"/>
                </a:solidFill>
                <a:latin typeface="Roboto Slab Black"/>
                <a:ea typeface="Roboto Slab Black"/>
                <a:cs typeface="Roboto Slab Black"/>
                <a:sym typeface="Roboto Slab Black"/>
              </a:rPr>
              <a:t>A BONUS “TOP SELLER” RAFFLE TICKET OPPORTUNITY</a:t>
            </a:r>
            <a:br>
              <a:rPr lang="en-US" sz="4400" b="0" i="0" u="none" strike="noStrike" cap="none">
                <a:solidFill>
                  <a:schemeClr val="lt1"/>
                </a:solidFill>
                <a:latin typeface="Roboto Slab Black"/>
                <a:ea typeface="Roboto Slab Black"/>
                <a:cs typeface="Roboto Slab Black"/>
                <a:sym typeface="Roboto Slab Black"/>
              </a:rPr>
            </a:br>
            <a:endParaRPr/>
          </a:p>
        </p:txBody>
      </p:sp>
    </p:spTree>
  </p:cSld>
  <p:clrMapOvr>
    <a:masterClrMapping/>
  </p:clrMapOvr>
</p:sld>
</file>

<file path=ppt/theme/theme1.xml><?xml version="1.0" encoding="utf-8"?>
<a:theme xmlns:a="http://schemas.openxmlformats.org/drawingml/2006/main" name="Office Theme">
  <a:themeElements>
    <a:clrScheme name="Office 2007-2010">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3132</TotalTime>
  <Words>1103</Words>
  <Application>Microsoft Office PowerPoint</Application>
  <PresentationFormat>On-screen Show (4:3)</PresentationFormat>
  <Paragraphs>112</Paragraphs>
  <Slides>23</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Calibri</vt:lpstr>
      <vt:lpstr>Roboto Slab Black</vt:lpstr>
      <vt:lpstr>Arial</vt:lpstr>
      <vt:lpstr>Roboto Slab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Bruce Hassy</dc:creator>
  <cp:lastModifiedBy>Alison Harrison</cp:lastModifiedBy>
  <cp:revision>4</cp:revision>
  <dcterms:created xsi:type="dcterms:W3CDTF">2015-02-24T20:26:25Z</dcterms:created>
  <dcterms:modified xsi:type="dcterms:W3CDTF">2023-02-01T17:21:56Z</dcterms:modified>
</cp:coreProperties>
</file>