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0" r:id="rId3"/>
  </p:sldMasterIdLst>
  <p:notesMasterIdLst>
    <p:notesMasterId r:id="rId37"/>
  </p:notesMasterIdLst>
  <p:handoutMasterIdLst>
    <p:handoutMasterId r:id="rId38"/>
  </p:handoutMasterIdLst>
  <p:sldIdLst>
    <p:sldId id="260" r:id="rId4"/>
    <p:sldId id="259" r:id="rId5"/>
    <p:sldId id="311" r:id="rId6"/>
    <p:sldId id="283" r:id="rId7"/>
    <p:sldId id="302" r:id="rId8"/>
    <p:sldId id="299" r:id="rId9"/>
    <p:sldId id="300" r:id="rId10"/>
    <p:sldId id="301" r:id="rId11"/>
    <p:sldId id="303" r:id="rId12"/>
    <p:sldId id="297" r:id="rId13"/>
    <p:sldId id="305" r:id="rId14"/>
    <p:sldId id="306" r:id="rId15"/>
    <p:sldId id="308" r:id="rId16"/>
    <p:sldId id="309" r:id="rId17"/>
    <p:sldId id="310" r:id="rId18"/>
    <p:sldId id="261" r:id="rId19"/>
    <p:sldId id="265" r:id="rId20"/>
    <p:sldId id="286" r:id="rId21"/>
    <p:sldId id="296" r:id="rId22"/>
    <p:sldId id="269" r:id="rId23"/>
    <p:sldId id="288" r:id="rId24"/>
    <p:sldId id="289" r:id="rId25"/>
    <p:sldId id="272" r:id="rId26"/>
    <p:sldId id="287" r:id="rId27"/>
    <p:sldId id="295" r:id="rId28"/>
    <p:sldId id="290" r:id="rId29"/>
    <p:sldId id="284" r:id="rId30"/>
    <p:sldId id="273" r:id="rId31"/>
    <p:sldId id="291" r:id="rId32"/>
    <p:sldId id="292" r:id="rId33"/>
    <p:sldId id="293" r:id="rId34"/>
    <p:sldId id="294" r:id="rId35"/>
    <p:sldId id="27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A8"/>
    <a:srgbClr val="005AA3"/>
    <a:srgbClr val="4A90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varScale="1">
        <p:scale>
          <a:sx n="110" d="100"/>
          <a:sy n="110" d="100"/>
        </p:scale>
        <p:origin x="16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2756AC-FD39-46F7-98AC-8472AF3C0D22}" type="datetimeFigureOut">
              <a:rPr lang="en-US" smtClean="0"/>
              <a:t>2/15/2018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A24C88-8CEC-4574-AF0D-FDFEFF509AFE}" type="slidenum">
              <a:rPr lang="en-US" smtClean="0"/>
              <a:t>‹#›</a:t>
            </a:fld>
            <a:endParaRPr lang="en-US" dirty="0"/>
          </a:p>
        </p:txBody>
      </p:sp>
    </p:spTree>
    <p:extLst>
      <p:ext uri="{BB962C8B-B14F-4D97-AF65-F5344CB8AC3E}">
        <p14:creationId xmlns:p14="http://schemas.microsoft.com/office/powerpoint/2010/main" val="1453745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54833-5226-420A-8243-ECDB33064C6E}" type="datetimeFigureOut">
              <a:rPr lang="en-US" smtClean="0"/>
              <a:t>2/15/2018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1987A-E677-484D-A0F8-2AE20C581E0F}" type="slidenum">
              <a:rPr lang="en-US" smtClean="0"/>
              <a:t>‹#›</a:t>
            </a:fld>
            <a:endParaRPr lang="en-US" dirty="0"/>
          </a:p>
        </p:txBody>
      </p:sp>
    </p:spTree>
    <p:extLst>
      <p:ext uri="{BB962C8B-B14F-4D97-AF65-F5344CB8AC3E}">
        <p14:creationId xmlns:p14="http://schemas.microsoft.com/office/powerpoint/2010/main" val="41733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1987A-E677-484D-A0F8-2AE20C581E0F}" type="slidenum">
              <a:rPr lang="en-US" smtClean="0"/>
              <a:t>10</a:t>
            </a:fld>
            <a:endParaRPr lang="en-US" dirty="0"/>
          </a:p>
        </p:txBody>
      </p:sp>
    </p:spTree>
    <p:extLst>
      <p:ext uri="{BB962C8B-B14F-4D97-AF65-F5344CB8AC3E}">
        <p14:creationId xmlns:p14="http://schemas.microsoft.com/office/powerpoint/2010/main" val="358828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1987A-E677-484D-A0F8-2AE20C581E0F}" type="slidenum">
              <a:rPr lang="en-US" smtClean="0"/>
              <a:t>16</a:t>
            </a:fld>
            <a:endParaRPr lang="en-US" dirty="0"/>
          </a:p>
        </p:txBody>
      </p:sp>
    </p:spTree>
    <p:extLst>
      <p:ext uri="{BB962C8B-B14F-4D97-AF65-F5344CB8AC3E}">
        <p14:creationId xmlns:p14="http://schemas.microsoft.com/office/powerpoint/2010/main" val="3588284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1987A-E677-484D-A0F8-2AE20C581E0F}" type="slidenum">
              <a:rPr lang="en-US" smtClean="0"/>
              <a:t>33</a:t>
            </a:fld>
            <a:endParaRPr lang="en-US" dirty="0"/>
          </a:p>
        </p:txBody>
      </p:sp>
    </p:spTree>
    <p:extLst>
      <p:ext uri="{BB962C8B-B14F-4D97-AF65-F5344CB8AC3E}">
        <p14:creationId xmlns:p14="http://schemas.microsoft.com/office/powerpoint/2010/main" val="2667026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0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37185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16314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680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1"/>
            <a:ext cx="2057400" cy="5334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533401"/>
            <a:ext cx="60198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757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965828" y="2099039"/>
            <a:ext cx="7217097" cy="2076222"/>
          </a:xfrm>
          <a:prstGeom prst="rect">
            <a:avLst/>
          </a:prstGeom>
        </p:spPr>
        <p:txBody>
          <a:bodyPr rtlCol="0">
            <a:normAutofit/>
          </a:bodyPr>
          <a:lstStyle>
            <a:lvl1pPr algn="ctr">
              <a:defRPr sz="4800" baseline="0">
                <a:solidFill>
                  <a:srgbClr val="005AA3"/>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fld id="{07AA44FA-549D-4707-9454-A76D70A24F35}" type="slidenum">
              <a:rPr lang="en-US"/>
              <a:pPr/>
              <a:t>‹#›</a:t>
            </a:fld>
            <a:endParaRPr lang="en-US" dirty="0"/>
          </a:p>
        </p:txBody>
      </p:sp>
      <p:sp>
        <p:nvSpPr>
          <p:cNvPr id="4" name="Date Placeholder 4"/>
          <p:cNvSpPr>
            <a:spLocks noGrp="1"/>
          </p:cNvSpPr>
          <p:nvPr>
            <p:ph type="dt" sz="half" idx="11"/>
          </p:nvPr>
        </p:nvSpPr>
        <p:spPr>
          <a:xfrm>
            <a:off x="3467100" y="6508750"/>
            <a:ext cx="2133600" cy="365125"/>
          </a:xfrm>
          <a:prstGeom prst="rect">
            <a:avLst/>
          </a:prstGeom>
        </p:spPr>
        <p:txBody>
          <a:bodyPr/>
          <a:lstStyle>
            <a:lvl1pPr>
              <a:defRPr/>
            </a:lvl1pPr>
          </a:lstStyle>
          <a:p>
            <a:fld id="{EE8AA761-C1F9-46DB-8044-B5C487FCE52B}" type="datetime1">
              <a:rPr lang="en-US"/>
              <a:pPr/>
              <a:t>2/15/2018</a:t>
            </a:fld>
            <a:endParaRPr lang="en-US" dirty="0"/>
          </a:p>
        </p:txBody>
      </p:sp>
    </p:spTree>
    <p:extLst>
      <p:ext uri="{BB962C8B-B14F-4D97-AF65-F5344CB8AC3E}">
        <p14:creationId xmlns:p14="http://schemas.microsoft.com/office/powerpoint/2010/main" val="3020288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a:t>Click to edit Master title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8686800" y="6508750"/>
            <a:ext cx="412750" cy="365125"/>
          </a:xfrm>
        </p:spPr>
        <p:txBody>
          <a:bodyPr/>
          <a:lstStyle>
            <a:lvl1pPr>
              <a:defRPr/>
            </a:lvl1pPr>
          </a:lstStyle>
          <a:p>
            <a:fld id="{E32844B7-3A27-49BD-A092-4D4E9A0A8DBA}" type="slidenum">
              <a:rPr lang="en-US"/>
              <a:pPr/>
              <a:t>‹#›</a:t>
            </a:fld>
            <a:endParaRPr lang="en-US" dirty="0"/>
          </a:p>
        </p:txBody>
      </p:sp>
      <p:sp>
        <p:nvSpPr>
          <p:cNvPr id="5" name="Date Placeholder 4"/>
          <p:cNvSpPr>
            <a:spLocks noGrp="1"/>
          </p:cNvSpPr>
          <p:nvPr>
            <p:ph type="dt" sz="half" idx="11"/>
          </p:nvPr>
        </p:nvSpPr>
        <p:spPr>
          <a:xfrm>
            <a:off x="3467100" y="6508750"/>
            <a:ext cx="2133600" cy="365125"/>
          </a:xfrm>
          <a:prstGeom prst="rect">
            <a:avLst/>
          </a:prstGeom>
        </p:spPr>
        <p:txBody>
          <a:bodyPr/>
          <a:lstStyle>
            <a:lvl1pPr>
              <a:defRPr/>
            </a:lvl1pPr>
          </a:lstStyle>
          <a:p>
            <a:fld id="{488BB086-8A9C-4FDB-AA03-B4A07834970B}" type="datetime1">
              <a:rPr lang="en-US"/>
              <a:pPr/>
              <a:t>2/15/2018</a:t>
            </a:fld>
            <a:endParaRPr lang="en-US" dirty="0"/>
          </a:p>
        </p:txBody>
      </p:sp>
    </p:spTree>
    <p:extLst>
      <p:ext uri="{BB962C8B-B14F-4D97-AF65-F5344CB8AC3E}">
        <p14:creationId xmlns:p14="http://schemas.microsoft.com/office/powerpoint/2010/main" val="3156659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a:lvl1pPr>
          </a:lstStyle>
          <a:p>
            <a:fld id="{E409FEED-0A74-404D-A3BD-126425EF2F37}" type="slidenum">
              <a:rPr lang="en-US"/>
              <a:pPr/>
              <a:t>‹#›</a:t>
            </a:fld>
            <a:endParaRPr lang="en-US" dirty="0"/>
          </a:p>
        </p:txBody>
      </p:sp>
      <p:sp>
        <p:nvSpPr>
          <p:cNvPr id="6" name="Date Placeholder 4"/>
          <p:cNvSpPr>
            <a:spLocks noGrp="1"/>
          </p:cNvSpPr>
          <p:nvPr>
            <p:ph type="dt" sz="half" idx="11"/>
          </p:nvPr>
        </p:nvSpPr>
        <p:spPr>
          <a:xfrm>
            <a:off x="3467100" y="6508750"/>
            <a:ext cx="2133600" cy="365125"/>
          </a:xfrm>
          <a:prstGeom prst="rect">
            <a:avLst/>
          </a:prstGeom>
        </p:spPr>
        <p:txBody>
          <a:bodyPr/>
          <a:lstStyle>
            <a:lvl1pPr>
              <a:defRPr/>
            </a:lvl1pPr>
          </a:lstStyle>
          <a:p>
            <a:fld id="{09F79456-F6C4-4B9B-BDFA-507A41C3281F}" type="datetime1">
              <a:rPr lang="en-US"/>
              <a:pPr/>
              <a:t>2/15/2018</a:t>
            </a:fld>
            <a:endParaRPr lang="en-US" dirty="0"/>
          </a:p>
        </p:txBody>
      </p:sp>
    </p:spTree>
    <p:extLst>
      <p:ext uri="{BB962C8B-B14F-4D97-AF65-F5344CB8AC3E}">
        <p14:creationId xmlns:p14="http://schemas.microsoft.com/office/powerpoint/2010/main" val="3532028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8"/>
          <p:cNvSpPr>
            <a:spLocks noGrp="1"/>
          </p:cNvSpPr>
          <p:nvPr>
            <p:ph type="sldNum" sz="quarter" idx="10"/>
          </p:nvPr>
        </p:nvSpPr>
        <p:spPr/>
        <p:txBody>
          <a:bodyPr/>
          <a:lstStyle>
            <a:lvl1pPr>
              <a:defRPr/>
            </a:lvl1pPr>
          </a:lstStyle>
          <a:p>
            <a:fld id="{90698928-2517-41ED-B7E2-65D700DFB038}" type="slidenum">
              <a:rPr lang="en-US"/>
              <a:pPr/>
              <a:t>‹#›</a:t>
            </a:fld>
            <a:endParaRPr lang="en-US" dirty="0"/>
          </a:p>
        </p:txBody>
      </p:sp>
      <p:sp>
        <p:nvSpPr>
          <p:cNvPr id="8" name="Date Placeholder 4"/>
          <p:cNvSpPr>
            <a:spLocks noGrp="1"/>
          </p:cNvSpPr>
          <p:nvPr>
            <p:ph type="dt" sz="half" idx="11"/>
          </p:nvPr>
        </p:nvSpPr>
        <p:spPr>
          <a:xfrm>
            <a:off x="3467100" y="6508750"/>
            <a:ext cx="2133600" cy="365125"/>
          </a:xfrm>
          <a:prstGeom prst="rect">
            <a:avLst/>
          </a:prstGeom>
        </p:spPr>
        <p:txBody>
          <a:bodyPr/>
          <a:lstStyle>
            <a:lvl1pPr>
              <a:defRPr/>
            </a:lvl1pPr>
          </a:lstStyle>
          <a:p>
            <a:fld id="{91236104-3E52-4A2D-AD2B-65E9AFE9EEA5}" type="datetime1">
              <a:rPr lang="en-US"/>
              <a:pPr/>
              <a:t>2/15/2018</a:t>
            </a:fld>
            <a:endParaRPr lang="en-US" dirty="0"/>
          </a:p>
        </p:txBody>
      </p:sp>
    </p:spTree>
    <p:extLst>
      <p:ext uri="{BB962C8B-B14F-4D97-AF65-F5344CB8AC3E}">
        <p14:creationId xmlns:p14="http://schemas.microsoft.com/office/powerpoint/2010/main" val="2674696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p:cNvSpPr>
            <a:spLocks noGrp="1"/>
          </p:cNvSpPr>
          <p:nvPr>
            <p:ph type="sldNum" sz="quarter" idx="10"/>
          </p:nvPr>
        </p:nvSpPr>
        <p:spPr/>
        <p:txBody>
          <a:bodyPr/>
          <a:lstStyle>
            <a:lvl1pPr>
              <a:defRPr/>
            </a:lvl1pPr>
          </a:lstStyle>
          <a:p>
            <a:fld id="{1183BC61-AD31-4AE2-BDF8-E27B83C05D85}" type="slidenum">
              <a:rPr lang="en-US"/>
              <a:pPr/>
              <a:t>‹#›</a:t>
            </a:fld>
            <a:endParaRPr lang="en-US" dirty="0"/>
          </a:p>
        </p:txBody>
      </p:sp>
      <p:sp>
        <p:nvSpPr>
          <p:cNvPr id="4" name="Date Placeholder 4"/>
          <p:cNvSpPr>
            <a:spLocks noGrp="1"/>
          </p:cNvSpPr>
          <p:nvPr>
            <p:ph type="dt" sz="half" idx="11"/>
          </p:nvPr>
        </p:nvSpPr>
        <p:spPr>
          <a:xfrm>
            <a:off x="3467100" y="6508750"/>
            <a:ext cx="2133600" cy="365125"/>
          </a:xfrm>
          <a:prstGeom prst="rect">
            <a:avLst/>
          </a:prstGeom>
        </p:spPr>
        <p:txBody>
          <a:bodyPr/>
          <a:lstStyle>
            <a:lvl1pPr>
              <a:defRPr/>
            </a:lvl1pPr>
          </a:lstStyle>
          <a:p>
            <a:fld id="{6FF7EA44-8185-47C1-8A08-E9EBEC10BC23}" type="datetime1">
              <a:rPr lang="en-US"/>
              <a:pPr/>
              <a:t>2/15/2018</a:t>
            </a:fld>
            <a:endParaRPr lang="en-US" dirty="0"/>
          </a:p>
        </p:txBody>
      </p:sp>
    </p:spTree>
    <p:extLst>
      <p:ext uri="{BB962C8B-B14F-4D97-AF65-F5344CB8AC3E}">
        <p14:creationId xmlns:p14="http://schemas.microsoft.com/office/powerpoint/2010/main" val="415800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fld id="{EE262ED4-2986-4C8F-8E22-404052BDDCB2}" type="slidenum">
              <a:rPr lang="en-US"/>
              <a:pPr/>
              <a:t>‹#›</a:t>
            </a:fld>
            <a:endParaRPr lang="en-US" dirty="0"/>
          </a:p>
        </p:txBody>
      </p:sp>
      <p:sp>
        <p:nvSpPr>
          <p:cNvPr id="3" name="Date Placeholder 4"/>
          <p:cNvSpPr>
            <a:spLocks noGrp="1"/>
          </p:cNvSpPr>
          <p:nvPr>
            <p:ph type="dt" sz="half" idx="11"/>
          </p:nvPr>
        </p:nvSpPr>
        <p:spPr>
          <a:xfrm>
            <a:off x="3467100" y="6508750"/>
            <a:ext cx="2133600" cy="365125"/>
          </a:xfrm>
          <a:prstGeom prst="rect">
            <a:avLst/>
          </a:prstGeom>
        </p:spPr>
        <p:txBody>
          <a:bodyPr/>
          <a:lstStyle>
            <a:lvl1pPr>
              <a:defRPr/>
            </a:lvl1pPr>
          </a:lstStyle>
          <a:p>
            <a:fld id="{3A956805-6DDB-40D0-AC39-A088D11BBB9F}" type="datetime1">
              <a:rPr lang="en-US"/>
              <a:pPr/>
              <a:t>2/15/2018</a:t>
            </a:fld>
            <a:endParaRPr lang="en-US" dirty="0"/>
          </a:p>
        </p:txBody>
      </p:sp>
    </p:spTree>
    <p:extLst>
      <p:ext uri="{BB962C8B-B14F-4D97-AF65-F5344CB8AC3E}">
        <p14:creationId xmlns:p14="http://schemas.microsoft.com/office/powerpoint/2010/main" val="371295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67100" y="6508750"/>
            <a:ext cx="2133600" cy="365125"/>
          </a:xfrm>
          <a:prstGeom prst="rect">
            <a:avLst/>
          </a:prstGeom>
        </p:spPr>
        <p:txBody>
          <a:bodyPr/>
          <a:lstStyle>
            <a:lvl1pPr>
              <a:defRPr/>
            </a:lvl1pPr>
          </a:lstStyle>
          <a:p>
            <a:fld id="{0FFA395B-C762-4E3A-AF85-49EA804A7E72}" type="datetime1">
              <a:rPr lang="en-US"/>
              <a:pPr/>
              <a:t>2/15/2018</a:t>
            </a:fld>
            <a:endParaRPr lang="en-US" dirty="0"/>
          </a:p>
        </p:txBody>
      </p:sp>
      <p:sp>
        <p:nvSpPr>
          <p:cNvPr id="6" name="Slide Number Placeholder 6"/>
          <p:cNvSpPr>
            <a:spLocks noGrp="1"/>
          </p:cNvSpPr>
          <p:nvPr>
            <p:ph type="sldNum" sz="quarter" idx="11"/>
          </p:nvPr>
        </p:nvSpPr>
        <p:spPr/>
        <p:txBody>
          <a:bodyPr/>
          <a:lstStyle>
            <a:lvl1pPr>
              <a:defRPr/>
            </a:lvl1pPr>
          </a:lstStyle>
          <a:p>
            <a:fld id="{A78B37D0-D550-46F6-ACCC-23E2C2DFC681}" type="slidenum">
              <a:rPr lang="en-US"/>
              <a:pPr/>
              <a:t>‹#›</a:t>
            </a:fld>
            <a:endParaRPr lang="en-US" dirty="0"/>
          </a:p>
        </p:txBody>
      </p:sp>
    </p:spTree>
    <p:extLst>
      <p:ext uri="{BB962C8B-B14F-4D97-AF65-F5344CB8AC3E}">
        <p14:creationId xmlns:p14="http://schemas.microsoft.com/office/powerpoint/2010/main" val="3587681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725" y="2138363"/>
            <a:ext cx="1147763"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2742599" y="1650331"/>
            <a:ext cx="4755880" cy="2110257"/>
          </a:xfrm>
          <a:prstGeom prst="rect">
            <a:avLst/>
          </a:prstGeom>
        </p:spPr>
        <p:txBody>
          <a:bodyPr rtlCol="0">
            <a:noAutofit/>
          </a:bodyPr>
          <a:lstStyle>
            <a:lvl1pPr>
              <a:defRPr sz="4000"/>
            </a:lvl1pPr>
          </a:lstStyle>
          <a:p>
            <a:r>
              <a:rPr lang="en-US" dirty="0"/>
              <a:t>Click to edit Master title style</a:t>
            </a:r>
          </a:p>
        </p:txBody>
      </p:sp>
      <p:sp>
        <p:nvSpPr>
          <p:cNvPr id="4" name="Slide Number Placeholder 5"/>
          <p:cNvSpPr>
            <a:spLocks noGrp="1"/>
          </p:cNvSpPr>
          <p:nvPr>
            <p:ph type="sldNum" sz="quarter" idx="10"/>
          </p:nvPr>
        </p:nvSpPr>
        <p:spPr/>
        <p:txBody>
          <a:bodyPr/>
          <a:lstStyle>
            <a:lvl1pPr>
              <a:defRPr/>
            </a:lvl1pPr>
          </a:lstStyle>
          <a:p>
            <a:fld id="{5090D4A6-B778-4FAB-B4B5-D4507A8BB5C4}" type="slidenum">
              <a:rPr lang="en-US"/>
              <a:pPr/>
              <a:t>‹#›</a:t>
            </a:fld>
            <a:endParaRPr lang="en-US" dirty="0"/>
          </a:p>
        </p:txBody>
      </p:sp>
      <p:sp>
        <p:nvSpPr>
          <p:cNvPr id="5" name="Date Placeholder 6"/>
          <p:cNvSpPr>
            <a:spLocks noGrp="1"/>
          </p:cNvSpPr>
          <p:nvPr>
            <p:ph type="dt" sz="half" idx="11"/>
          </p:nvPr>
        </p:nvSpPr>
        <p:spPr>
          <a:xfrm>
            <a:off x="3816350" y="6508750"/>
            <a:ext cx="2133600" cy="365125"/>
          </a:xfrm>
          <a:prstGeom prst="rect">
            <a:avLst/>
          </a:prstGeom>
        </p:spPr>
        <p:txBody>
          <a:bodyPr/>
          <a:lstStyle>
            <a:lvl1pPr>
              <a:defRPr/>
            </a:lvl1pPr>
          </a:lstStyle>
          <a:p>
            <a:fld id="{E513A295-3509-4321-A682-AC7EBAC4131A}" type="datetime1">
              <a:rPr lang="en-US"/>
              <a:pPr/>
              <a:t>2/15/2018</a:t>
            </a:fld>
            <a:endParaRPr lang="en-US" dirty="0"/>
          </a:p>
        </p:txBody>
      </p:sp>
    </p:spTree>
    <p:extLst>
      <p:ext uri="{BB962C8B-B14F-4D97-AF65-F5344CB8AC3E}">
        <p14:creationId xmlns:p14="http://schemas.microsoft.com/office/powerpoint/2010/main" val="2307228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3710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fld id="{FB1E3455-EB67-4E8C-87E7-4C360A42476F}" type="slidenum">
              <a:rPr lang="en-US"/>
              <a:pPr/>
              <a:t>‹#›</a:t>
            </a:fld>
            <a:endParaRPr lang="en-US" dirty="0"/>
          </a:p>
        </p:txBody>
      </p:sp>
      <p:sp>
        <p:nvSpPr>
          <p:cNvPr id="6" name="Date Placeholder 6"/>
          <p:cNvSpPr>
            <a:spLocks noGrp="1"/>
          </p:cNvSpPr>
          <p:nvPr>
            <p:ph type="dt" sz="half" idx="11"/>
          </p:nvPr>
        </p:nvSpPr>
        <p:spPr>
          <a:xfrm>
            <a:off x="3816350" y="6508750"/>
            <a:ext cx="2133600" cy="365125"/>
          </a:xfrm>
          <a:prstGeom prst="rect">
            <a:avLst/>
          </a:prstGeom>
        </p:spPr>
        <p:txBody>
          <a:bodyPr/>
          <a:lstStyle>
            <a:lvl1pPr>
              <a:defRPr/>
            </a:lvl1pPr>
          </a:lstStyle>
          <a:p>
            <a:fld id="{D449A70D-4753-4C20-A54A-228CE7C1417D}" type="datetime1">
              <a:rPr lang="en-US"/>
              <a:pPr/>
              <a:t>2/15/2018</a:t>
            </a:fld>
            <a:endParaRPr lang="en-US" dirty="0"/>
          </a:p>
        </p:txBody>
      </p:sp>
    </p:spTree>
    <p:extLst>
      <p:ext uri="{BB962C8B-B14F-4D97-AF65-F5344CB8AC3E}">
        <p14:creationId xmlns:p14="http://schemas.microsoft.com/office/powerpoint/2010/main" val="339770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3816350" y="6508750"/>
            <a:ext cx="2133600" cy="365125"/>
          </a:xfrm>
          <a:prstGeom prst="rect">
            <a:avLst/>
          </a:prstGeom>
        </p:spPr>
        <p:txBody>
          <a:bodyPr/>
          <a:lstStyle>
            <a:lvl1pPr>
              <a:defRPr/>
            </a:lvl1pPr>
          </a:lstStyle>
          <a:p>
            <a:fld id="{DB7657B4-4BA7-4BFB-88B0-0168A22347D1}" type="datetime1">
              <a:rPr lang="en-US"/>
              <a:pPr/>
              <a:t>2/15/2018</a:t>
            </a:fld>
            <a:endParaRPr lang="en-US" dirty="0"/>
          </a:p>
        </p:txBody>
      </p:sp>
      <p:sp>
        <p:nvSpPr>
          <p:cNvPr id="7" name="Slide Number Placeholder 6"/>
          <p:cNvSpPr>
            <a:spLocks noGrp="1"/>
          </p:cNvSpPr>
          <p:nvPr>
            <p:ph type="sldNum" sz="quarter" idx="11"/>
          </p:nvPr>
        </p:nvSpPr>
        <p:spPr/>
        <p:txBody>
          <a:bodyPr/>
          <a:lstStyle>
            <a:lvl1pPr>
              <a:defRPr/>
            </a:lvl1pPr>
          </a:lstStyle>
          <a:p>
            <a:fld id="{737453AB-782F-4C2D-A458-4CE1C5F6E55A}" type="slidenum">
              <a:rPr lang="en-US"/>
              <a:pPr/>
              <a:t>‹#›</a:t>
            </a:fld>
            <a:endParaRPr lang="en-US" dirty="0"/>
          </a:p>
        </p:txBody>
      </p:sp>
    </p:spTree>
    <p:extLst>
      <p:ext uri="{BB962C8B-B14F-4D97-AF65-F5344CB8AC3E}">
        <p14:creationId xmlns:p14="http://schemas.microsoft.com/office/powerpoint/2010/main" val="1668760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960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1937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7960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1937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3816350" y="6508750"/>
            <a:ext cx="2133600" cy="365125"/>
          </a:xfrm>
          <a:prstGeom prst="rect">
            <a:avLst/>
          </a:prstGeom>
        </p:spPr>
        <p:txBody>
          <a:bodyPr/>
          <a:lstStyle>
            <a:lvl1pPr>
              <a:defRPr/>
            </a:lvl1pPr>
          </a:lstStyle>
          <a:p>
            <a:fld id="{AB6CB598-00D3-472F-8780-1483B15CCB96}" type="datetime1">
              <a:rPr lang="en-US"/>
              <a:pPr/>
              <a:t>2/15/2018</a:t>
            </a:fld>
            <a:endParaRPr lang="en-US" dirty="0"/>
          </a:p>
        </p:txBody>
      </p:sp>
      <p:sp>
        <p:nvSpPr>
          <p:cNvPr id="9" name="Slide Number Placeholder 8"/>
          <p:cNvSpPr>
            <a:spLocks noGrp="1"/>
          </p:cNvSpPr>
          <p:nvPr>
            <p:ph type="sldNum" sz="quarter" idx="11"/>
          </p:nvPr>
        </p:nvSpPr>
        <p:spPr/>
        <p:txBody>
          <a:bodyPr/>
          <a:lstStyle>
            <a:lvl1pPr>
              <a:defRPr/>
            </a:lvl1pPr>
          </a:lstStyle>
          <a:p>
            <a:fld id="{3D3E9C64-8D03-402C-9AEF-4D98DB04E752}" type="slidenum">
              <a:rPr lang="en-US"/>
              <a:pPr/>
              <a:t>‹#›</a:t>
            </a:fld>
            <a:endParaRPr lang="en-US" dirty="0"/>
          </a:p>
        </p:txBody>
      </p:sp>
    </p:spTree>
    <p:extLst>
      <p:ext uri="{BB962C8B-B14F-4D97-AF65-F5344CB8AC3E}">
        <p14:creationId xmlns:p14="http://schemas.microsoft.com/office/powerpoint/2010/main" val="3584935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5" y="328613"/>
            <a:ext cx="10033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3816350" y="6508750"/>
            <a:ext cx="2133600" cy="365125"/>
          </a:xfrm>
          <a:prstGeom prst="rect">
            <a:avLst/>
          </a:prstGeom>
        </p:spPr>
        <p:txBody>
          <a:bodyPr/>
          <a:lstStyle>
            <a:lvl1pPr>
              <a:defRPr/>
            </a:lvl1pPr>
          </a:lstStyle>
          <a:p>
            <a:fld id="{5D451E6A-8AF5-4F4E-B1A9-1D9982C811DA}" type="datetime1">
              <a:rPr lang="en-US"/>
              <a:pPr/>
              <a:t>2/15/2018</a:t>
            </a:fld>
            <a:endParaRPr lang="en-US" dirty="0"/>
          </a:p>
        </p:txBody>
      </p:sp>
      <p:sp>
        <p:nvSpPr>
          <p:cNvPr id="5" name="Slide Number Placeholder 4"/>
          <p:cNvSpPr>
            <a:spLocks noGrp="1"/>
          </p:cNvSpPr>
          <p:nvPr>
            <p:ph type="sldNum" sz="quarter" idx="11"/>
          </p:nvPr>
        </p:nvSpPr>
        <p:spPr/>
        <p:txBody>
          <a:bodyPr/>
          <a:lstStyle>
            <a:lvl1pPr>
              <a:defRPr/>
            </a:lvl1pPr>
          </a:lstStyle>
          <a:p>
            <a:fld id="{8A2E5E87-903D-4BCE-8219-4C889D463218}" type="slidenum">
              <a:rPr lang="en-US"/>
              <a:pPr/>
              <a:t>‹#›</a:t>
            </a:fld>
            <a:endParaRPr lang="en-US" dirty="0"/>
          </a:p>
        </p:txBody>
      </p:sp>
    </p:spTree>
    <p:extLst>
      <p:ext uri="{BB962C8B-B14F-4D97-AF65-F5344CB8AC3E}">
        <p14:creationId xmlns:p14="http://schemas.microsoft.com/office/powerpoint/2010/main" val="1469352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6350" y="6508750"/>
            <a:ext cx="2133600" cy="365125"/>
          </a:xfrm>
          <a:prstGeom prst="rect">
            <a:avLst/>
          </a:prstGeom>
        </p:spPr>
        <p:txBody>
          <a:bodyPr/>
          <a:lstStyle>
            <a:lvl1pPr>
              <a:defRPr/>
            </a:lvl1pPr>
          </a:lstStyle>
          <a:p>
            <a:fld id="{914F1F77-5733-4E40-8ED6-E6DF752CF793}" type="datetime1">
              <a:rPr lang="en-US"/>
              <a:pPr/>
              <a:t>2/15/2018</a:t>
            </a:fld>
            <a:endParaRPr lang="en-US" dirty="0"/>
          </a:p>
        </p:txBody>
      </p:sp>
      <p:sp>
        <p:nvSpPr>
          <p:cNvPr id="3" name="Slide Number Placeholder 3"/>
          <p:cNvSpPr>
            <a:spLocks noGrp="1"/>
          </p:cNvSpPr>
          <p:nvPr>
            <p:ph type="sldNum" sz="quarter" idx="11"/>
          </p:nvPr>
        </p:nvSpPr>
        <p:spPr/>
        <p:txBody>
          <a:bodyPr/>
          <a:lstStyle>
            <a:lvl1pPr>
              <a:defRPr/>
            </a:lvl1pPr>
          </a:lstStyle>
          <a:p>
            <a:fld id="{91F541CA-C63F-4811-80F0-1E3AB3E1093D}" type="slidenum">
              <a:rPr lang="en-US"/>
              <a:pPr/>
              <a:t>‹#›</a:t>
            </a:fld>
            <a:endParaRPr lang="en-US" dirty="0"/>
          </a:p>
        </p:txBody>
      </p:sp>
    </p:spTree>
    <p:extLst>
      <p:ext uri="{BB962C8B-B14F-4D97-AF65-F5344CB8AC3E}">
        <p14:creationId xmlns:p14="http://schemas.microsoft.com/office/powerpoint/2010/main" val="40435588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6350" y="6508750"/>
            <a:ext cx="2133600" cy="365125"/>
          </a:xfrm>
          <a:prstGeom prst="rect">
            <a:avLst/>
          </a:prstGeom>
        </p:spPr>
        <p:txBody>
          <a:bodyPr/>
          <a:lstStyle>
            <a:lvl1pPr>
              <a:defRPr/>
            </a:lvl1pPr>
          </a:lstStyle>
          <a:p>
            <a:fld id="{8CA88EF0-637F-4B4C-B8A2-6B62AFF8E325}" type="datetime1">
              <a:rPr lang="en-US"/>
              <a:pPr/>
              <a:t>2/15/2018</a:t>
            </a:fld>
            <a:endParaRPr lang="en-US" dirty="0"/>
          </a:p>
        </p:txBody>
      </p:sp>
      <p:sp>
        <p:nvSpPr>
          <p:cNvPr id="6" name="Slide Number Placeholder 6"/>
          <p:cNvSpPr>
            <a:spLocks noGrp="1"/>
          </p:cNvSpPr>
          <p:nvPr>
            <p:ph type="sldNum" sz="quarter" idx="11"/>
          </p:nvPr>
        </p:nvSpPr>
        <p:spPr/>
        <p:txBody>
          <a:bodyPr/>
          <a:lstStyle>
            <a:lvl1pPr>
              <a:defRPr/>
            </a:lvl1pPr>
          </a:lstStyle>
          <a:p>
            <a:fld id="{07A47F3E-650B-4572-849B-919EF3B4348C}" type="slidenum">
              <a:rPr lang="en-US"/>
              <a:pPr/>
              <a:t>‹#›</a:t>
            </a:fld>
            <a:endParaRPr lang="en-US" dirty="0"/>
          </a:p>
        </p:txBody>
      </p:sp>
    </p:spTree>
    <p:extLst>
      <p:ext uri="{BB962C8B-B14F-4D97-AF65-F5344CB8AC3E}">
        <p14:creationId xmlns:p14="http://schemas.microsoft.com/office/powerpoint/2010/main" val="291862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58094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977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833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458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39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9017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533399"/>
            <a:ext cx="5111750" cy="53340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1"/>
            <a:ext cx="30083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0791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0951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4.png"/><Relationship Id="rId5" Type="http://schemas.openxmlformats.org/officeDocument/2006/relationships/slideLayout" Target="../slideLayouts/slideLayout23.xml"/><Relationship Id="rId10" Type="http://schemas.openxmlformats.org/officeDocument/2006/relationships/image" Target="../media/image2.png"/><Relationship Id="rId4" Type="http://schemas.openxmlformats.org/officeDocument/2006/relationships/slideLayout" Target="../slideLayouts/slideLayout22.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33400"/>
            <a:ext cx="8229600" cy="8842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1"/>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Freeform 7"/>
          <p:cNvSpPr/>
          <p:nvPr userDrawn="1"/>
        </p:nvSpPr>
        <p:spPr>
          <a:xfrm>
            <a:off x="0" y="6629400"/>
            <a:ext cx="9144000" cy="228600"/>
          </a:xfrm>
          <a:custGeom>
            <a:avLst/>
            <a:gdLst>
              <a:gd name="connsiteX0" fmla="*/ 0 w 9144000"/>
              <a:gd name="connsiteY0" fmla="*/ 0 h 990600"/>
              <a:gd name="connsiteX1" fmla="*/ 9144000 w 9144000"/>
              <a:gd name="connsiteY1" fmla="*/ 0 h 990600"/>
              <a:gd name="connsiteX2" fmla="*/ 9144000 w 9144000"/>
              <a:gd name="connsiteY2" fmla="*/ 990600 h 990600"/>
              <a:gd name="connsiteX3" fmla="*/ 0 w 9144000"/>
              <a:gd name="connsiteY3" fmla="*/ 990600 h 990600"/>
              <a:gd name="connsiteX4" fmla="*/ 0 w 9144000"/>
              <a:gd name="connsiteY4" fmla="*/ 0 h 990600"/>
              <a:gd name="connsiteX0" fmla="*/ 0 w 9144000"/>
              <a:gd name="connsiteY0" fmla="*/ 0 h 990600"/>
              <a:gd name="connsiteX1" fmla="*/ 4607626 w 9144000"/>
              <a:gd name="connsiteY1" fmla="*/ 215735 h 990600"/>
              <a:gd name="connsiteX2" fmla="*/ 9144000 w 9144000"/>
              <a:gd name="connsiteY2" fmla="*/ 0 h 990600"/>
              <a:gd name="connsiteX3" fmla="*/ 9144000 w 9144000"/>
              <a:gd name="connsiteY3" fmla="*/ 990600 h 990600"/>
              <a:gd name="connsiteX4" fmla="*/ 0 w 9144000"/>
              <a:gd name="connsiteY4" fmla="*/ 990600 h 990600"/>
              <a:gd name="connsiteX5" fmla="*/ 0 w 9144000"/>
              <a:gd name="connsiteY5" fmla="*/ 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990600">
                <a:moveTo>
                  <a:pt x="0" y="0"/>
                </a:moveTo>
                <a:lnTo>
                  <a:pt x="4607626" y="215735"/>
                </a:lnTo>
                <a:lnTo>
                  <a:pt x="9144000" y="0"/>
                </a:lnTo>
                <a:lnTo>
                  <a:pt x="9144000" y="990600"/>
                </a:lnTo>
                <a:lnTo>
                  <a:pt x="0" y="990600"/>
                </a:lnTo>
                <a:lnTo>
                  <a:pt x="0" y="0"/>
                </a:lnTo>
                <a:close/>
              </a:path>
            </a:pathLst>
          </a:custGeom>
          <a:solidFill>
            <a:srgbClr val="003F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9" name="Picture 8" descr="NewGraphicStandard.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6096000"/>
            <a:ext cx="2362200" cy="40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Prepared_For_Life_4K.png"/>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772400" y="6248400"/>
            <a:ext cx="1074738" cy="13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100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ocument 16"/>
          <p:cNvSpPr>
            <a:spLocks noChangeArrowheads="1"/>
          </p:cNvSpPr>
          <p:nvPr userDrawn="1"/>
        </p:nvSpPr>
        <p:spPr bwMode="auto">
          <a:xfrm flipH="1">
            <a:off x="0" y="0"/>
            <a:ext cx="9144000" cy="1455738"/>
          </a:xfrm>
          <a:prstGeom prst="flowChartDocument">
            <a:avLst/>
          </a:prstGeom>
          <a:gradFill rotWithShape="1">
            <a:gsLst>
              <a:gs pos="0">
                <a:srgbClr val="004176"/>
              </a:gs>
              <a:gs pos="100000">
                <a:srgbClr val="005AA3"/>
              </a:gs>
            </a:gsLst>
            <a:lin ang="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a:defRPr/>
            </a:pPr>
            <a:endParaRPr lang="en-US" dirty="0">
              <a:solidFill>
                <a:prstClr val="white"/>
              </a:solidFill>
              <a:ea typeface="MS PGothic" pitchFamily="34" charset="-128"/>
            </a:endParaRPr>
          </a:p>
        </p:txBody>
      </p:sp>
      <p:sp>
        <p:nvSpPr>
          <p:cNvPr id="1027" name="Title Placeholder 1"/>
          <p:cNvSpPr>
            <a:spLocks noGrp="1"/>
          </p:cNvSpPr>
          <p:nvPr>
            <p:ph type="title"/>
          </p:nvPr>
        </p:nvSpPr>
        <p:spPr bwMode="auto">
          <a:xfrm>
            <a:off x="457200" y="182563"/>
            <a:ext cx="82296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32550"/>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05" charset="0"/>
              </a:defRPr>
            </a:lvl1pPr>
          </a:lstStyle>
          <a:p>
            <a:pPr defTabSz="457200" fontAlgn="base">
              <a:spcBef>
                <a:spcPct val="0"/>
              </a:spcBef>
              <a:spcAft>
                <a:spcPct val="0"/>
              </a:spcAft>
            </a:pPr>
            <a:fld id="{5CEC6CE6-5102-4D48-B8AF-6BD848249E16}" type="slidenum">
              <a:rPr lang="en-US">
                <a:ea typeface="MS PGothic" pitchFamily="34" charset="-128"/>
              </a:rPr>
              <a:pPr defTabSz="457200" fontAlgn="base">
                <a:spcBef>
                  <a:spcPct val="0"/>
                </a:spcBef>
                <a:spcAft>
                  <a:spcPct val="0"/>
                </a:spcAft>
              </a:pPr>
              <a:t>‹#›</a:t>
            </a:fld>
            <a:endParaRPr lang="en-US" dirty="0">
              <a:ea typeface="MS PGothic" pitchFamily="34" charset="-128"/>
            </a:endParaRPr>
          </a:p>
        </p:txBody>
      </p:sp>
      <p:pic>
        <p:nvPicPr>
          <p:cNvPr id="1030" name="Picture 9" descr="Prepared_For_Life_4K.png"/>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028700" y="6564313"/>
            <a:ext cx="1074738" cy="13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p:cNvSpPr>
            <a:spLocks noGrp="1"/>
          </p:cNvSpPr>
          <p:nvPr>
            <p:ph type="dt" sz="half" idx="2"/>
          </p:nvPr>
        </p:nvSpPr>
        <p:spPr>
          <a:xfrm>
            <a:off x="3673475" y="64325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itchFamily="-105" charset="0"/>
              </a:defRPr>
            </a:lvl1pPr>
          </a:lstStyle>
          <a:p>
            <a:pPr defTabSz="457200" fontAlgn="base">
              <a:spcBef>
                <a:spcPct val="0"/>
              </a:spcBef>
              <a:spcAft>
                <a:spcPct val="0"/>
              </a:spcAft>
            </a:pPr>
            <a:fld id="{A66D9F9F-362F-4D1B-84E5-F4035E69E29D}" type="datetime1">
              <a:rPr lang="en-US">
                <a:ea typeface="MS PGothic" pitchFamily="34" charset="-128"/>
              </a:rPr>
              <a:pPr defTabSz="457200" fontAlgn="base">
                <a:spcBef>
                  <a:spcPct val="0"/>
                </a:spcBef>
                <a:spcAft>
                  <a:spcPct val="0"/>
                </a:spcAft>
              </a:pPr>
              <a:t>2/15/2018</a:t>
            </a:fld>
            <a:endParaRPr lang="en-US" dirty="0">
              <a:ea typeface="MS PGothic" pitchFamily="34" charset="-128"/>
            </a:endParaRPr>
          </a:p>
        </p:txBody>
      </p:sp>
      <p:pic>
        <p:nvPicPr>
          <p:cNvPr id="1032" name="Picture 8" descr="NewGraphicStandard.png"/>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292850" y="6461125"/>
            <a:ext cx="183038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flipV="1">
            <a:off x="0" y="6330950"/>
            <a:ext cx="9144000" cy="46038"/>
          </a:xfrm>
          <a:prstGeom prst="rect">
            <a:avLst/>
          </a:prstGeom>
          <a:solidFill>
            <a:srgbClr val="CF003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spTree>
    <p:extLst>
      <p:ext uri="{BB962C8B-B14F-4D97-AF65-F5344CB8AC3E}">
        <p14:creationId xmlns:p14="http://schemas.microsoft.com/office/powerpoint/2010/main" val="321866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l" defTabSz="457200" rtl="0" fontAlgn="base">
        <a:spcBef>
          <a:spcPct val="0"/>
        </a:spcBef>
        <a:spcAft>
          <a:spcPct val="0"/>
        </a:spcAft>
        <a:defRPr sz="3200" b="1" kern="1200">
          <a:solidFill>
            <a:schemeClr val="bg1"/>
          </a:solidFill>
          <a:latin typeface="Helvetica"/>
          <a:ea typeface="MS PGothic" pitchFamily="34" charset="-128"/>
          <a:cs typeface="+mj-cs"/>
        </a:defRPr>
      </a:lvl1pPr>
      <a:lvl2pPr algn="l" defTabSz="457200" rtl="0" fontAlgn="base">
        <a:spcBef>
          <a:spcPct val="0"/>
        </a:spcBef>
        <a:spcAft>
          <a:spcPct val="0"/>
        </a:spcAft>
        <a:defRPr sz="3200" b="1">
          <a:solidFill>
            <a:schemeClr val="bg1"/>
          </a:solidFill>
          <a:latin typeface="Helvetica" pitchFamily="-105" charset="0"/>
          <a:ea typeface="MS PGothic" pitchFamily="34" charset="-128"/>
        </a:defRPr>
      </a:lvl2pPr>
      <a:lvl3pPr algn="l" defTabSz="457200" rtl="0" fontAlgn="base">
        <a:spcBef>
          <a:spcPct val="0"/>
        </a:spcBef>
        <a:spcAft>
          <a:spcPct val="0"/>
        </a:spcAft>
        <a:defRPr sz="3200" b="1">
          <a:solidFill>
            <a:schemeClr val="bg1"/>
          </a:solidFill>
          <a:latin typeface="Helvetica" pitchFamily="-105" charset="0"/>
          <a:ea typeface="MS PGothic" pitchFamily="34" charset="-128"/>
        </a:defRPr>
      </a:lvl3pPr>
      <a:lvl4pPr algn="l" defTabSz="457200" rtl="0" fontAlgn="base">
        <a:spcBef>
          <a:spcPct val="0"/>
        </a:spcBef>
        <a:spcAft>
          <a:spcPct val="0"/>
        </a:spcAft>
        <a:defRPr sz="3200" b="1">
          <a:solidFill>
            <a:schemeClr val="bg1"/>
          </a:solidFill>
          <a:latin typeface="Helvetica" pitchFamily="-105" charset="0"/>
          <a:ea typeface="MS PGothic" pitchFamily="34" charset="-128"/>
        </a:defRPr>
      </a:lvl4pPr>
      <a:lvl5pPr algn="l" defTabSz="457200" rtl="0" fontAlgn="base">
        <a:spcBef>
          <a:spcPct val="0"/>
        </a:spcBef>
        <a:spcAft>
          <a:spcPct val="0"/>
        </a:spcAft>
        <a:defRPr sz="3200" b="1">
          <a:solidFill>
            <a:schemeClr val="bg1"/>
          </a:solidFill>
          <a:latin typeface="Helvetica" pitchFamily="-105" charset="0"/>
          <a:ea typeface="MS PGothic" pitchFamily="34" charset="-128"/>
        </a:defRPr>
      </a:lvl5pPr>
      <a:lvl6pPr marL="457200" algn="l" defTabSz="457200" rtl="0" fontAlgn="base">
        <a:spcBef>
          <a:spcPct val="0"/>
        </a:spcBef>
        <a:spcAft>
          <a:spcPct val="0"/>
        </a:spcAft>
        <a:defRPr sz="3200" b="1">
          <a:solidFill>
            <a:schemeClr val="bg1"/>
          </a:solidFill>
          <a:latin typeface="Helvetica" pitchFamily="-105" charset="0"/>
          <a:ea typeface="MS PGothic" pitchFamily="34" charset="-128"/>
        </a:defRPr>
      </a:lvl6pPr>
      <a:lvl7pPr marL="914400" algn="l" defTabSz="457200" rtl="0" fontAlgn="base">
        <a:spcBef>
          <a:spcPct val="0"/>
        </a:spcBef>
        <a:spcAft>
          <a:spcPct val="0"/>
        </a:spcAft>
        <a:defRPr sz="3200" b="1">
          <a:solidFill>
            <a:schemeClr val="bg1"/>
          </a:solidFill>
          <a:latin typeface="Helvetica" pitchFamily="-105" charset="0"/>
          <a:ea typeface="MS PGothic" pitchFamily="34" charset="-128"/>
        </a:defRPr>
      </a:lvl7pPr>
      <a:lvl8pPr marL="1371600" algn="l" defTabSz="457200" rtl="0" fontAlgn="base">
        <a:spcBef>
          <a:spcPct val="0"/>
        </a:spcBef>
        <a:spcAft>
          <a:spcPct val="0"/>
        </a:spcAft>
        <a:defRPr sz="3200" b="1">
          <a:solidFill>
            <a:schemeClr val="bg1"/>
          </a:solidFill>
          <a:latin typeface="Helvetica" pitchFamily="-105" charset="0"/>
          <a:ea typeface="MS PGothic" pitchFamily="34" charset="-128"/>
        </a:defRPr>
      </a:lvl8pPr>
      <a:lvl9pPr marL="1828800" algn="l" defTabSz="457200" rtl="0" fontAlgn="base">
        <a:spcBef>
          <a:spcPct val="0"/>
        </a:spcBef>
        <a:spcAft>
          <a:spcPct val="0"/>
        </a:spcAft>
        <a:defRPr sz="3200" b="1">
          <a:solidFill>
            <a:schemeClr val="bg1"/>
          </a:solidFill>
          <a:latin typeface="Helvetica" pitchFamily="-105" charset="0"/>
          <a:ea typeface="MS PGothic" pitchFamily="34" charset="-128"/>
        </a:defRPr>
      </a:lvl9pPr>
    </p:titleStyle>
    <p:bodyStyle>
      <a:lvl1pPr marL="342900" indent="-342900" algn="l" defTabSz="457200" rtl="0" fontAlgn="base">
        <a:spcBef>
          <a:spcPct val="20000"/>
        </a:spcBef>
        <a:spcAft>
          <a:spcPct val="0"/>
        </a:spcAft>
        <a:buFont typeface="Arial" pitchFamily="34" charset="0"/>
        <a:buChar char="•"/>
        <a:defRPr sz="2400" b="1" kern="1200">
          <a:solidFill>
            <a:srgbClr val="005AA3"/>
          </a:solidFill>
          <a:latin typeface="Helvetica"/>
          <a:ea typeface="MS PGothic" pitchFamily="34" charset="-128"/>
          <a:cs typeface="+mn-cs"/>
        </a:defRPr>
      </a:lvl1pPr>
      <a:lvl2pPr marL="742950" indent="-285750" algn="l" defTabSz="457200" rtl="0" fontAlgn="base">
        <a:spcBef>
          <a:spcPct val="20000"/>
        </a:spcBef>
        <a:spcAft>
          <a:spcPct val="0"/>
        </a:spcAft>
        <a:buFont typeface="Arial" pitchFamily="34" charset="0"/>
        <a:buChar char="–"/>
        <a:defRPr sz="2000" kern="1200">
          <a:solidFill>
            <a:srgbClr val="005AA3"/>
          </a:solidFill>
          <a:latin typeface="Helvetica"/>
          <a:ea typeface="MS PGothic" pitchFamily="34" charset="-128"/>
          <a:cs typeface="+mn-cs"/>
        </a:defRPr>
      </a:lvl2pPr>
      <a:lvl3pPr marL="1143000" indent="-228600" algn="l" defTabSz="457200" rtl="0" fontAlgn="base">
        <a:spcBef>
          <a:spcPct val="20000"/>
        </a:spcBef>
        <a:spcAft>
          <a:spcPct val="0"/>
        </a:spcAft>
        <a:buFont typeface="Arial" pitchFamily="34" charset="0"/>
        <a:buChar char="•"/>
        <a:defRPr kern="1200">
          <a:solidFill>
            <a:srgbClr val="005AA3"/>
          </a:solidFill>
          <a:latin typeface="Helvetica"/>
          <a:ea typeface="MS PGothic" pitchFamily="34" charset="-128"/>
          <a:cs typeface="+mn-cs"/>
        </a:defRPr>
      </a:lvl3pPr>
      <a:lvl4pPr marL="1600200" indent="-228600" algn="l" defTabSz="457200" rtl="0" fontAlgn="base">
        <a:spcBef>
          <a:spcPct val="20000"/>
        </a:spcBef>
        <a:spcAft>
          <a:spcPct val="0"/>
        </a:spcAft>
        <a:buFont typeface="Arial" pitchFamily="34" charset="0"/>
        <a:buChar char="–"/>
        <a:defRPr sz="1400" b="1" i="1" kern="1200">
          <a:solidFill>
            <a:srgbClr val="CF0031"/>
          </a:solidFill>
          <a:latin typeface="Helvetica"/>
          <a:ea typeface="MS PGothic" pitchFamily="34" charset="-128"/>
          <a:cs typeface="+mn-cs"/>
        </a:defRPr>
      </a:lvl4pPr>
      <a:lvl5pPr marL="2057400" indent="-228600" algn="l" defTabSz="457200" rtl="0" fontAlgn="base">
        <a:spcBef>
          <a:spcPct val="20000"/>
        </a:spcBef>
        <a:spcAft>
          <a:spcPct val="0"/>
        </a:spcAft>
        <a:buFont typeface="Arial" pitchFamily="34" charset="0"/>
        <a:buChar char="»"/>
        <a:defRPr sz="1200" i="1" kern="1200">
          <a:solidFill>
            <a:srgbClr val="005AA3"/>
          </a:solidFill>
          <a:latin typeface="Helvetica"/>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StatineryFolio.png"/>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0325" y="5738813"/>
            <a:ext cx="92725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566863" y="274638"/>
            <a:ext cx="70437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508750"/>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05" charset="0"/>
              </a:defRPr>
            </a:lvl1pPr>
          </a:lstStyle>
          <a:p>
            <a:pPr defTabSz="457200" fontAlgn="base">
              <a:spcBef>
                <a:spcPct val="0"/>
              </a:spcBef>
              <a:spcAft>
                <a:spcPct val="0"/>
              </a:spcAft>
            </a:pPr>
            <a:fld id="{B3D36FBD-9306-4299-9362-4F32F7955981}" type="slidenum">
              <a:rPr lang="en-US"/>
              <a:pPr defTabSz="457200" fontAlgn="base">
                <a:spcBef>
                  <a:spcPct val="0"/>
                </a:spcBef>
                <a:spcAft>
                  <a:spcPct val="0"/>
                </a:spcAft>
              </a:pPr>
              <a:t>‹#›</a:t>
            </a:fld>
            <a:endParaRPr lang="en-US" dirty="0"/>
          </a:p>
        </p:txBody>
      </p:sp>
      <p:pic>
        <p:nvPicPr>
          <p:cNvPr id="1030" name="Picture 9" descr="Prepared_For_Life_4K.png"/>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926263" y="5961063"/>
            <a:ext cx="1074737"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p:cNvSpPr>
            <a:spLocks noGrp="1"/>
          </p:cNvSpPr>
          <p:nvPr>
            <p:ph type="dt" sz="half" idx="2"/>
          </p:nvPr>
        </p:nvSpPr>
        <p:spPr>
          <a:xfrm>
            <a:off x="4022725" y="6508750"/>
            <a:ext cx="172720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itchFamily="-105" charset="0"/>
              </a:defRPr>
            </a:lvl1pPr>
          </a:lstStyle>
          <a:p>
            <a:pPr defTabSz="457200" fontAlgn="base">
              <a:spcBef>
                <a:spcPct val="0"/>
              </a:spcBef>
              <a:spcAft>
                <a:spcPct val="0"/>
              </a:spcAft>
            </a:pPr>
            <a:fld id="{05F48F2A-D668-4E64-ACA2-B3676FDACBAE}" type="datetime1">
              <a:rPr lang="en-US"/>
              <a:pPr defTabSz="457200" fontAlgn="base">
                <a:spcBef>
                  <a:spcPct val="0"/>
                </a:spcBef>
                <a:spcAft>
                  <a:spcPct val="0"/>
                </a:spcAft>
              </a:pPr>
              <a:t>2/15/2018</a:t>
            </a:fld>
            <a:endParaRPr lang="en-US" dirty="0"/>
          </a:p>
        </p:txBody>
      </p:sp>
      <p:pic>
        <p:nvPicPr>
          <p:cNvPr id="1032" name="Picture 13" descr="AnnivGrStandard_White.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85738" y="6508750"/>
            <a:ext cx="183038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624414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Lst>
  <p:hf hdr="0" ftr="0" dt="0"/>
  <p:txStyles>
    <p:titleStyle>
      <a:lvl1pPr algn="l" defTabSz="457200" rtl="0" eaLnBrk="0" fontAlgn="base" hangingPunct="0">
        <a:spcBef>
          <a:spcPct val="0"/>
        </a:spcBef>
        <a:spcAft>
          <a:spcPct val="0"/>
        </a:spcAft>
        <a:defRPr sz="3200" b="1" kern="1200">
          <a:solidFill>
            <a:srgbClr val="CF0031"/>
          </a:solidFill>
          <a:latin typeface="Helvetica"/>
          <a:ea typeface="ヒラギノ角ゴ Pro W3" charset="0"/>
          <a:cs typeface="ヒラギノ角ゴ Pro W3" charset="0"/>
        </a:defRPr>
      </a:lvl1pPr>
      <a:lvl2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2pPr>
      <a:lvl3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3pPr>
      <a:lvl4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4pPr>
      <a:lvl5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5pPr>
      <a:lvl6pPr marL="4572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6pPr>
      <a:lvl7pPr marL="9144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7pPr>
      <a:lvl8pPr marL="13716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8pPr>
      <a:lvl9pPr marL="18288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itchFamily="34"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hyperlink" Target="http://www.scouting.org/scoutsource/Membership.aspx" TargetMode="External"/><Relationship Id="rId2" Type="http://schemas.openxmlformats.org/officeDocument/2006/relationships/hyperlink" Target="http://www.scouting.org/sitecore/content/Home/Marketing.aspx" TargetMode="External"/><Relationship Id="rId1" Type="http://schemas.openxmlformats.org/officeDocument/2006/relationships/slideLayout" Target="../slideLayouts/slideLayout20.xml"/><Relationship Id="rId4" Type="http://schemas.openxmlformats.org/officeDocument/2006/relationships/hyperlink" Target="https://beascout.scouting.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solidFill>
                  <a:schemeClr val="tx1"/>
                </a:solidFill>
                <a:latin typeface="Calibri" pitchFamily="34" charset="0"/>
                <a:ea typeface="MS PGothic" pitchFamily="34" charset="-128"/>
              </a:defRPr>
            </a:lvl1pPr>
            <a:lvl2pPr marL="37931725" indent="-37474525">
              <a:defRPr>
                <a:solidFill>
                  <a:schemeClr val="tx1"/>
                </a:solidFill>
                <a:latin typeface="Calibri" pitchFamily="34" charset="0"/>
                <a:ea typeface="MS PGothic" pitchFamily="34" charset="-128"/>
              </a:defRPr>
            </a:lvl2pPr>
            <a:lvl3pPr>
              <a:defRPr>
                <a:solidFill>
                  <a:schemeClr val="tx1"/>
                </a:solidFill>
                <a:latin typeface="Calibri" pitchFamily="34" charset="0"/>
                <a:ea typeface="MS PGothic" pitchFamily="34" charset="-128"/>
              </a:defRPr>
            </a:lvl3pPr>
            <a:lvl4pPr>
              <a:defRPr>
                <a:solidFill>
                  <a:schemeClr val="tx1"/>
                </a:solidFill>
                <a:latin typeface="Calibri" pitchFamily="34" charset="0"/>
                <a:ea typeface="MS PGothic" pitchFamily="34" charset="-128"/>
              </a:defRPr>
            </a:lvl4pPr>
            <a:lvl5pPr>
              <a:defRPr>
                <a:solidFill>
                  <a:schemeClr val="tx1"/>
                </a:solidFill>
                <a:latin typeface="Calibri" pitchFamily="34" charset="0"/>
                <a:ea typeface="MS PGothic" pitchFamily="34" charset="-128"/>
              </a:defRPr>
            </a:lvl5pPr>
            <a:lvl6pPr marL="457200" fontAlgn="base">
              <a:spcBef>
                <a:spcPct val="0"/>
              </a:spcBef>
              <a:spcAft>
                <a:spcPct val="0"/>
              </a:spcAft>
              <a:defRPr>
                <a:solidFill>
                  <a:schemeClr val="tx1"/>
                </a:solidFill>
                <a:latin typeface="Calibri" pitchFamily="34" charset="0"/>
                <a:ea typeface="MS PGothic" pitchFamily="34" charset="-128"/>
              </a:defRPr>
            </a:lvl6pPr>
            <a:lvl7pPr marL="914400" fontAlgn="base">
              <a:spcBef>
                <a:spcPct val="0"/>
              </a:spcBef>
              <a:spcAft>
                <a:spcPct val="0"/>
              </a:spcAft>
              <a:defRPr>
                <a:solidFill>
                  <a:schemeClr val="tx1"/>
                </a:solidFill>
                <a:latin typeface="Calibri" pitchFamily="34" charset="0"/>
                <a:ea typeface="MS PGothic" pitchFamily="34" charset="-128"/>
              </a:defRPr>
            </a:lvl7pPr>
            <a:lvl8pPr marL="1371600" fontAlgn="base">
              <a:spcBef>
                <a:spcPct val="0"/>
              </a:spcBef>
              <a:spcAft>
                <a:spcPct val="0"/>
              </a:spcAft>
              <a:defRPr>
                <a:solidFill>
                  <a:schemeClr val="tx1"/>
                </a:solidFill>
                <a:latin typeface="Calibri" pitchFamily="34" charset="0"/>
                <a:ea typeface="MS PGothic" pitchFamily="34" charset="-128"/>
              </a:defRPr>
            </a:lvl8pPr>
            <a:lvl9pPr marL="1828800" fontAlgn="base">
              <a:spcBef>
                <a:spcPct val="0"/>
              </a:spcBef>
              <a:spcAft>
                <a:spcPct val="0"/>
              </a:spcAft>
              <a:defRPr>
                <a:solidFill>
                  <a:schemeClr val="tx1"/>
                </a:solidFill>
                <a:latin typeface="Calibri" pitchFamily="34" charset="0"/>
                <a:ea typeface="MS PGothic" pitchFamily="34" charset="-128"/>
              </a:defRPr>
            </a:lvl9pPr>
          </a:lstStyle>
          <a:p>
            <a:fld id="{A2E8F06D-BAA5-4E3A-9A88-F7A412656CB9}" type="slidenum">
              <a:rPr lang="en-US">
                <a:solidFill>
                  <a:srgbClr val="95B3D7"/>
                </a:solidFill>
                <a:latin typeface="Helvetica" pitchFamily="-105" charset="0"/>
              </a:rPr>
              <a:pPr/>
              <a:t>1</a:t>
            </a:fld>
            <a:endParaRPr lang="en-US" dirty="0">
              <a:solidFill>
                <a:srgbClr val="95B3D7"/>
              </a:solidFill>
              <a:latin typeface="Helvetica" pitchFamily="-105" charset="0"/>
            </a:endParaRPr>
          </a:p>
        </p:txBody>
      </p:sp>
      <p:sp>
        <p:nvSpPr>
          <p:cNvPr id="11267" name="Title 6"/>
          <p:cNvSpPr>
            <a:spLocks noGrp="1"/>
          </p:cNvSpPr>
          <p:nvPr>
            <p:ph type="title"/>
          </p:nvPr>
        </p:nvSpPr>
        <p:spPr>
          <a:xfrm>
            <a:off x="457200" y="1676400"/>
            <a:ext cx="8229600" cy="2438400"/>
          </a:xfrm>
        </p:spPr>
        <p:txBody>
          <a:bodyPr>
            <a:normAutofit/>
          </a:bodyPr>
          <a:lstStyle/>
          <a:p>
            <a:r>
              <a:rPr lang="en-US" dirty="0">
                <a:latin typeface="Helvetica" pitchFamily="-105" charset="0"/>
              </a:rPr>
              <a:t>Recruiting and Retaining</a:t>
            </a:r>
            <a:br>
              <a:rPr lang="en-US" dirty="0">
                <a:latin typeface="Helvetica" pitchFamily="-105" charset="0"/>
              </a:rPr>
            </a:br>
            <a:r>
              <a:rPr lang="en-US" dirty="0">
                <a:latin typeface="Helvetica" pitchFamily="-105" charset="0"/>
              </a:rPr>
              <a:t>Boy Scouts</a:t>
            </a:r>
          </a:p>
        </p:txBody>
      </p:sp>
      <p:sp>
        <p:nvSpPr>
          <p:cNvPr id="2" name="AutoShape 2" descr="data:image/jpg;base64,/9j/4AAQSkZJRgABAQAAAQABAAD/2wCEAAkGBhQSERUUEhQUFRUVGBgXFxgXGBoYFhYYGhcVGBcYGBcYHCYeFxojGRgXIC8gJCcpLC0sFx8xNTAqNSYsLCkBCQoKDgwOGg8PGjUiHyQsKjAsLCwsLC4sLDUvLCwvLCwsLCwsLCwsLCwvLCwsKiwsLCwsLCwvLCwsLCwqLCwsLP/AABEIANoA5wMBIgACEQEDEQH/xAAcAAABBQEBAQAAAAAAAAAAAAAAAwQFBgcCAQj/xABGEAACAQIDBgQEAggEAwcFAAABAgMAEQQSIQUGMUFRYRMicYEHMpGhQlIUI2JyscHR8FOCkuEzQ6IVJDRjs8LxFhdzk7L/xAAaAQACAwEBAAAAAAAAAAAAAAAABQIDBAEG/8QAMREAAgIBBAADBwMEAwEAAAAAAAECAxEEEiExE0FRBSJhcYGR0aGx8BQywfEjQlIG/9oADAMBAAIRAxEAPwDcaKKKACiiigAopOeYIrMxsqgsT0AFz9qq0m/t0zLA63vl8UqpI5NlW5APQ2NV2WwrWZvBZXVO14gsltorOF+IEzg5GjuvEBDl+7Xq17q7yDFxtcBZEIDgcNeDC/I2OnKxqqvU12S2rsvt0dtUN8lwTlFFFaTIFFFFABRRRQAUUUUAFFFNcftFYgM1yT8qrqx69gO501qM5xhFyk8JHUs8IdUVXZ94JuSIn7xLH3Ay02w+25HAYTLlbUFFUqR2Otx70ns9uaSDxlv6fnBaqZFroqrY3e5sMoaRfFQkAlLKy+oY2OtuY41PbM2nHiIxJE11PsQRxDA6gjpTTT3w1FfiV8roqlw9rHdFFFXHAooooAKKKKACiiigAooooAKKKKAMz+Jm9nhzx4fMVjUo0gH47m9m/YUZTbnfXhTHENmQuWFjzJ40fFjdQzYpJY3UZktLmNguU+Q/5gSLfsVVnhkVUhkt5QAtj5XA4EE2vpyrDqtLDVWwjGWGu/z8xjpNS9NXKUlleX4+R7JtaGEt4aM5bjqVXsFHT2uetK7ufEJsLiPEMQyMMrqJBcrxuL2GYHqRzHOnOy91BIXzspeMZnhF86ITYM+lhf8ALxtqR0seG2RlivHhI8QC5Rs0whZAFUrlLaG92+gqThRVcq4xbl/6ba/b8A9TdZU3JpRfkln9y4bC37wuLNonN9NGFtTwH10vwJ4E1YayVN1jDik8OMo0uVl0GcA6kNkuCV5kEjy3ua1qrq7HNyWMYMllagk085Cq9vntmSCICG/iOWsQASqopZmANxfgNQeNWGq1vAmbGYcHh4U5/wDTFXFI93d28s+FSVnUEALJqAFkAGYa8NdR2IpzPthApKZpCBcKguW7Amyj3IFULYmFXDCd3zFYySAAW0VbghRxbKbdaebvbzNiTKGjKZfMtrsCh0GY8M9wTYcjpexNeZ1vtq2qU1TDKg8Nv/HP3NMaU0svstWE3kibKsh8GRtBHKVDE9FN8rnsCTXMm9ES4sYVgwY6BjbIWyhsnG98pB4W1txrNviGpxDw4ZQc8jC2nADifuB70vvRsT9EihdXZpUYZmJJJYAMhuddMlvem/s3Uz1WmjdNYbz9vUptioT2o1qq9vJGRIjfmBX0I8w+oJ+gqeglDKrDgwBHuL1n+/W+USSrGhLSIHUjgoa6X14m1rGwOunW0fadEtRppVQWZPGF8c/x/I7W9r3PpdiW8mClkw7xxuFZrX1tmX8SBvwk8L2PTncMNy9kyQwZZZLFjcISCU/NcjS7HWw0HqTVR2ntnEOdZsg6Zlj+gvn+pqKInOqyO/PySlj9A16wU/8AzeqWndE5xSbz1l/fj7/rhs49XVncjS98lIwcuXzWXXXlcXPsNajfgttthPNC7DKyK4zH8asFsL8yrf8AQKpmG3pxCo0bMZFdShD6kXFrhuPPneloZAqhUA73GpPM1p0ens9lUzpsSe6WU0/LC/YujBamSknjB9HUVRvhfteSRJI3JZYwhQnXLmzXS/TQEDlrytV5pnXNWRUkU2QcJOLCiiirCAUUUUAFFFFABRRRQAUUUUAZzvjhicU2e9rhlHAMMqrpfQ2IP9mvd08EBioieWaw5DQmrLvji0WNI2y3kccbcF8xtfnwHvVb2dm8dDGLtm06d79rUi1C8PULDzyn+o1qlvpx1wOsPtGDZ+KjwIVs0y38QmP9dIQzEyC+clsrjNbKpyqLcKZbxYGZfEhw0vgs7KyOzvGFurBbsnmFswPQmMBvKTV8OzIzMs7IplVCitbVVJuwB46kD6VTfiDjyjSBMg8OASu78EUNIFAUEF2YhgBcDykk8AWl8ZPbKC5T/wBmCqSWVLpkltPBTfosbSf8eLKS0d7Zio8QrpcLmubdLVzu9vk0kng4iMrwCS3XLIehUG6HoeB7aXxLdr42Y6CZRIyywFgDEVF1UkXyMNVNuA1HatM3v2ZZ3RJvDd/MCmUlNeCqeGltbX15aAU3udT8VdcZX+S2rbNeG/ozTJZQqlmICgEkk2AA1JJPAWrNd6viTg/GheCRpWiZg2RGKMjgBgHNgflHC9Sm9eGxGO2NaHzysIy6iy+JkYeIBc8ypNr62tzrHotxMc13fDyxxpq7SDwwF52zWLH0vTamNco75MXWynGW1IuTfFeBHfJFI4ZiRey2GgGl73sK72T8TcGi5FhOHW5NlW63PE+W9UzaO60kdsyNqodQ2jFDwZSeXY/aojE7PsLqSw5jI4ZezaW+hNLrPYOg1MZZzlvL55z9seYf1d8HykbHsnaEeJ2hG6MrqsblSDfzaD2I6Ul8RsYBFqfxE+wRr/xFZ3udDLDIZgWRrWHW3O479KmNpPLjZI4S12kYIL2AGZgCdAOWvtVul0kNJWqIPKXn9S2djs95rD9DdoQFjXLcgKLW4kAaV8+SYlsTiZpWVkDF3Ya3BLX8O/EWzagWN78K+iFFhaqL8R5w7RRIc0gzEgfhzBct+hJHCi63wqpNcP19PkXUwU5pPopEu7rQEK6IM1x5GVrMNSjleD9j97GnOxt2YZxI8ztGkZVFyLmdpGBNl0NrAX068rU125iEw+IlkmnbKchWEZB4Wj28zuFuc7GwudelqX2Y2Hx+Eljhkk8ORgJB5Q6OoIuCARqD3BFqVydVV3icuHr8TWp2Tq28KfoRO1thZZmHiCQDKyuAAXVgGUnnfqDrcHU0n4QHtVsw2xYsNEoKvNkVVF9SFRQo0HYVHbdwSZRJGMoOhXp9eFZrtX41nba6WTTRWq4JYx649S/fDXBRLhPEQkvIf1n7LKTZQOVgePO9+wttZ38JMR/4iPNp5HC9zmDH7KPatEp3p2nWsCy9NWPIUUUVeUhRRRQAUUUUAFFFFABRRRQBnnxAxaR4pJGUu6Q5YlHEmRzmy30BOVATyAqU3JUFnY2zBRb3vf8AgNa9363VOIaHERgmSDOMo/GjgX9SpAI96pPw/wB43gmlbEBgfFkRlN7ql1yWB5AL/HnSu2Gy9WS6/P4N8HuqcV3/AD9zUJVAzGZ3uCAAjOvEaBVQ3Y3uOulUb4j/AA9xWPGfCyiIsixSxzH/AIiIzsjZ0DZWu7AjmLcDxvH/AGpBMoZJVvyI+YdivGobb2154kJRPEUgZHBJS99RJlBaO2h534aUzTTWTFGEnLalyULcj4IJh5lnx00cpjIZYo7lMwNwXZgC1iOAA4VaN9Z2xNoIDaWS4Qg2KsRZTpyvqeymo/dqGWIYnFY+WMeO8McTMGWNVUOzKqHUi7Wvz1N+NXfd7ZeHW8sbpPIdHlBVtbDyjKSEFraDlaoWwc44XROP/HN7u0MjtEbL2fCMQQzgBWI0QyEFnJP4Uvm+1UDGb7ybQd4Y5Q1wbRKApbTknzNbjxPWp343wPLhESMkDMWuL5c4KlMzDQfiA9e1YU+K2i+IjdmxLTqQY3YsSCNAVY6W78KmlhYRU3l5Zr+O3Y2g+LnxEqSNDIF8FMwJjFluvh5jltbLoNcoJqL3l3qm2fstUgCq8uIlWcOoJy5RZSjD5WTS/wCzoRWu4TFF40Z9GKgkdDbWmW28TB4TeMqSJ+JWAItfXQ9KkcMrwhvHGfzIrelxSMxKkMpIZCGBGjKRqCD61p+K2HhJ4v1SqhtoUAFumg0IrMsbGUaQHQgZfe9BwvOwfif8qYsCxsPGXQA9XTkOpH0pliMVbFzhgcyyO2v4hnBBHUeHa3YVRGb9XrVh2vi3jihmY/rY1SIAAecAWAJHEgX1PpzFL9dDfBQXbfBs0rw231gbb37hwY+fxxM0TNYMLBlNgADYkZTYAewqS3Z2HBs+MojlsxuzNa5PDloKY4TeiHOM8N8wAtws1+XFTe44VIbS2+sIzHDlOV2Xn7Ck9sNTxTPPwRuh4X98cfPI/mxXi+VAcv4m5Ac9eZ7VHbz4xFibMeenc/zqJxO+MrLoEjH5m4n0Qf1qt4p3ka7EsToC3E9gOXoPpTDS+xbZNSt91L7mezX1riHL/Qsu5O9GIgklaGJHDKAc5KgEElTmAPU+UD30rSv/ALkwC3iJIhP7rfwa5HtVK2fs9cNh7W1VSzd2tr/SoQRlrseJ412zV7XipYiuvySjp9/NnZt2ztv4efSGVHPHKD5rfunX7U/r5+N1IIJBBuCDYg9QRwNXbYHxPZAExSlwNPEW2b/Mp0b1BHoavq1sZcT4KrNI48x5NLoqJ2XvVhsQcsUylj+E3VvZWAJ9qlq3Jp8oxtNcMKKKK6cCiiigAorxmtqaz7bfxAgmxTYONj5Fu2hUSH8qk/MoGptxvzANVW2KuLkycIObwWWTfPDZmSN/GZPm8PzBT0LkhL9gbjnVZ3p3iEiho8MhZTctIocgdlU+buCTpyNQMuyrYhJkYiwKsl/JlI4qvBSCBw4609eUClFntCTknFcejQwhpVh579SpQT5CC/mHMXt7rc29uFWPZe8Kr/4eVkY/hsbH1vdT9aSxew4nuxuvM2It1JswIHtaq5IkSSDww5voScoYjqAF0GnP6VtzTq/fpjKMl3jr+fbJnXi0e5bJOPx/n+iX3l2tJOivI5kW4sdMoseQXmeH1pPdSElXJvk8otyLAam3O17UyxW0hJGY4lYksPEJso0tYKuutgNe59pDY22jdY3RVFwoyi2UnhcXIIJ5jmandXetJKMYvvLb7x8v58iNc63fFyaTxjC6Hse7GHEjyZBnkvmJJPEW0BNh7CnS2wqDIwdUB0deZNzYj5QNTwNta7xMmWx5c6Z4na8aFMzAFj5b8CQpJGuhBW4tzvak+m1FkZLl48/M320xlHobvv5iJ1H6Oq2uQxYkKmthfQXuNdDpz1qV3T3SmllGJx0hkC+aGK2VL/4hTmByv69Kb7t7Will8LCYSIOLtnfxDGPMbsEYmxzDgeY7VeoIjEhLuXkbVmPPsBwVRyAr03Ppj5i+dtW3bVH65y/wNdu7Qjw8TubL3AAJY8PWskxm1jKxLcTqTa16sPxD2zaRFvmCjOVvbrqf5VCQY9X+U3trYixt2vxtWfUWWVJS2Zj6kKYQse3dh+h3snZnisC3y9Oo6e5t96k9tASMUHyoMo6ftH66ewrnB4mxLdBf6XNNMTixGl2OpvbqTblSWy2y5r1zwhnXXCpMj8FOsGIV3a4QkMyi7x3BUNcgqWUkEXF9OdDTxwwzIJjN4nADNlGvznMNHJIva/Acajcdi8yoFJ8oy6aktYXbqelLYbD2R/EU5XsbgXynU624a/3pT6zR1uUVbY88Ly52vK8s+onjbLDnCHH18zjAYMtqrAdwLt9W4fQVM7N2SokQt5jmGp1PEdeHtUFs1ckosb5gQLcDY/7HT1q0xyWIPQg/TWlvtGy6FvhuTaGWkhXKG9RwyZ2sP1EnoP8A+lqIwhFtanwFkQrfSRSAfXgfraoBIyuhFiNCOhHGlc+jXH0EcXD0pmYak2FJSACoqRZgjStquO6vxFeAiPEkyRcA3F4/5uvbj0vwqsvFfkR60wxC2rTTbKDzErnXGaxI+iIJ1dQyEMrAEEG4IPAg868rMfhVt5lmOGYko4LID+FxqQOgIubdV7mvKe1WKyO4T21uuW01Om+OxywoXc2A+pPIAcyaXZgASTYDUk8BWabx70SPjFBQjDaJC1r5pCCTIx/AvBFB1N+5FQvt8OLa7CqG+XwO9ob1SSzmGYZLgska3yZQfxv/AMx+eXgPuYnaeyI5nSQ+WSM3RxxHYjmvEW7mnc78zrz9+tR82MPKvPztnbLcNoVKKwOMXirDSmuFuzamoTebbL4TJmja7kEkiwVdDcdyOFT2yY1eNZEYENqCOB/3olW64ZfmTU03hErj8D/3GeU8BkQd80iBv+k296obzASEKC7tYBVBZreg1rVtq7Dmn2akMGUMxVjmNgRdm6Hg2U+1T2wd2ocLGqxooYAZmt5mNtSTXptDtooSXb5Yi1Kdtrb6Rn+yfhU7YdHaUwzsWZgVzrY/KCLghgBxB6+tM9p7n4rBFZWCTpGyvmS/4WDWdDqFNrEi9a7xYdB9zShFX+NLzK3WmZptnDqFV0v4cyB0B4gMAcp7i9VHaWAVyCAVykMgJzZWA+a/O5ubdDbvWpb4YMGIEfhYfQ6fxtWSf9rCRna9ljdlPP5GKj1v0pVp6lXqJKK9GjdbY5UrL+DFdgzHBHxM8ivKWQBcuRUD3YuxBvZ+QANj3p9t/f7FKxiXw7rpnAFz31OUH0X6VXn3ikIOQKEDFkzAFlOUAsDyJzcutPtmKroH4ltSTxvzrXGvVV3+Lbyue3lP048sL7mTdRKrZX38P15IY4eWdyzlmLG5Oup6sx4+1/apeDZQVQNL+lSAFqTecCtVlsrOymFcY9CKqUUg8CLD68PpS82zFmyggkjhYkaG1wbcRoK5gmzHTgP41Ztg4YZS/M6D0rzOssVNua3hr0+I8ozOr3+TrAbvQxqPICe4/lTttnR/kX6U5ryk7nJvLZoKttrddMwkUHQgm2h0NxfrTI1c2F+NVTaOHyORy4j0rTC2U0oyecdHYpLOBDBbV8I5H+Q8D+U/0p7inD+YcTz5N0v371EToDTMM6fKTb++ValiSwca8yTmkYdPrTnDYawzPx/h2FI7KgJGd/b+v9/zpXE4m9VywuEHLE8Q4qMnalsRPXOzdnPiZVijBLMbdgObHoANTVlcGdbSRafhlsR3xIxHBIiRqNGzpKpynnY2/wBVFaRu/scYXDpCGLZL+Yi1yWLE25amin9NfhwSE11niTyRu/G0hDCudgqO4DEkAGwLBbnqQPoao8G3IpmISRHPMKb6e2laTvDu9DjYGgnXMjEHQ2KsDcMDyP8AU1nWO3MOzltELw5jY6lrn8/flfty4Vg11Dl75p0ti/tHAwyOLG47g1N7o7Mw4cq63mXUFjdWH5lFrXHMG9tPakneFFkWK95G4KOIHEluSi3Wp7D4w3VlNnQ3U9D07g8CO9YaZ+DJOS4NVkd6aTFPiX4cOIhkksFmXJc/JnQ3sxOgJVtL/lNMMHGgHkVQDr5QAD30q37b2fFtTAsjoGYWbKfwyryuLHUEi/RqzLYWJwcdxCY0PAjMQQemVjcelX62pP3455+xVp5vG2Xl9zZdgH/u0f7v8zUhVf3N2gHhKX1Qn6HUfe9T9NdPLdVFr0QvtWJtfEGNhQa4mJtpXTGrysgN7XtAe5X+v8qw/bUsGvhWABKkIoC6fMRawN72J7GtV+IW20iVVdgo1Y3+gFufOqPuhsmKfGRu0a+GTmRCNLAE3K8NTrVGmmlqpT9Fj6/xk9RBy06jnt5K7JgGWJQ6lTq+o1yyC4J9Mp06g1P7qbMMuDllS94nII6plXX1HOrr8R93PGwxljsHhRiejRDzMvqLZh/mH4qQ+FmCUYFj/iO9x2Bya+wptbarKkxfTU67GvJlOnksKcbrbv8A6dilRr+GvnkP7IPAd2Nh9TypvteHJI6flYj6Gr/8KsIEwksx0Ludf2UGn/UXrCbEVbasiviZCihYw3hoALAInkFhyHlv71YsPAEUAcKqMZJC21JA9yat8BOUXFjbWvHamTlJv1Y/Swkjs1ya9rkmsh05Y1C7cgvZhy4+lSrtTDaesbW6VbXxJHSrytXsODLatov3P9BXeGZTJ5uQuPX/AGp/Ka3N44A8llstqjp5aVnktV2+GuwYpEOJcFnV2RQbZFsFOYDm1m4nhy61ZRS7ZYRXZYq45ZV9i7lYnFEEIY0/PICBb9kcX9tO4rUd2t1YsElk8zt88h+Zu37K9v48amqKeVaeNfXYqtvlZx5BRRRWgoCuJYgwKsAQdCCLgjuK7ooAznF/CCKOZ58IzBnv+rdrgEm7ZGOuumjE+tVXHT4iDFx4donQEFmdlOUgA6I3BtbXINbhTbaODEsToQDmUgXFwDY2PsayXaWM8y88GmvUSj7vkZ/s3abRnMpINrG3MdCDoai8TsCJ5WmCRB2Yv8gFmJuSDrzJpy7eGxSQZGGhB0/+R3paOe2vL7Ug8ScfcfQ02xfvIfbl44RzFSdG8h7NoQP761oFZVsGUmRf/wAin6sD/CtVpx7Pk9ri/Ji/WRxJM4c6gUliZgoN9LUsePtVe3qxwjha5C5vLcm3Hjx7A1vsnsi5ehkjHc0iibwYsTTG9rO4UX1FiQq6H20pTYmzWwuPSJ/wuwBtbMpLqrW5Xte3pVbaKKTG4djLI1po/KLZB+sX++daJ8RYfBkhxf4UKo56WbMnDrdh9KyaNYi5PzL9TNNqMfIs00IdSrAFWBVgeBBFiD6iovYG7qYONo42dlLMwzkEqD+G4AuAb6nXU1J4adZFDIQykXBU3GvcV7MbC509dKYJvGDJjnJku+S2xUvrf6gVfNyiBse/7M9/9UlZ7vztBDinysG+UeU3F8o0uNKs/wAIdpeIk+HkOYEZ1Q6jKSVkAHTVLj9rvVLsjnaSRV9nvm8Oxt8utXRCba8e1UjaGHOHnkiIt4bso9AbqfQrlPvVv2djRLGGHv2NeU1MHFj5PKyOCaTdq6Y0g5rKkdOHamO0NUb0pyzVHbYxGWM9ToKtguUSKzNJlYEcqkMPtAMD2qNnF+NNg9uBt6GmWzcityiu2PMZiDc1snw7UDZ0FgBcOT3PiOCT30rD2nvxN637dTBeDgoE5iNSfVhmP3Jpho4OMnleRi1VkZRSi88ktRRRTIXhRRRQAUUUUAFFFFAERvLsT9KhyBsrAhh0a1/K2hOU35cwOljlDYuwdQTcEjtoSNO1baTWFP5mdiQSzMcwFgbsTmA5A8bd6V+0EliRppulBYQyzyWJIIe4ykcQBa1iOHOpTZu9GLEi55sQy31UyMMw6Zm+X1pp4P8AfA/UWroCscdS4ppLsrabeWybO9E+dsyuym9gcSVt+XzZjfvpr2qqvJIXDsXYg8WJJ6cWN6fX0+v9K8da5G+STXqSniWCJuQ+fgQ2Ydje4rYtrKcdsfO1s5iWby8M8dpCO1ypHa/asmniq7/D/bqLgsXDJ/y0klGvFClmAHKzAf6626e3d7rfkVuKXRU8LIscaqYowyn5vMGe/AEoOF/Sm21ZUeTyIVW3y52k5DW5A5g6d6V8HyKLWJHqb9SfWkmk0Dd9e19D9D/Cl0bnnJc+Vgjv0JiCLWBII4aWvfTuDXsLtC4KsQw5gkcbX4HgRUrTefCBuQqS1Em+SGxHWN8SZvEu3mA+ZiTw6niOlLRyyIg8JmV762PHQ346GnATSvK7O9zeZJHUsdMbptPFZhmeQi4uLixF9RfvU1i8e/iZlwoVeAVmU9M12GnLjyvzqNtXgqMrFL/ql9CyEnHt5+onteeWWUlVESkDyRyXVdLcRYEnQnSmC4F7gkg214kmpO2p9v4Cg1P+oklhJfYqlFN5GONw2drjTS2vvTU4O3P7VJuKbSCuxvmlhM464t5EsFgg0iKbkM6gi4FwWAIudB619GKoAsNANBWBbAwXjYqGP80ig+l7t9ga36mWjlKSbZCSS6CiiitxEKKKKACiiigAooooAhN88f4OCmYGxZci+rnLcegJPtWTxx+Wr58UcTaKCP8ANIWP+RSP4uKpmS0V6Sa+WbMeiJx6GZryhjTHEYg+nuaxRjksHRf+P86Wy3pnjtkywuqyeUuiyL+64uPcag9wadYaKw5fSpWQ28M4JzJTXC3EmUEgP5W7i4ax7XVfpUpjY9AeoqJmbKwPQg/Q12DfKOj3FN5j20plPoGvwbpxB4H++tOsQfMfU1DY43b+fH6VVXHLJNkhhsQGUa68/WlwNRV9g+FkTbPVCAuKI8TxOYcj/hk/kA8tv83Gs6w0ciFkkBDISpB4hgbEGtF+mdWJMipZJUr5KRApeM3U02YVQdOmB6fQ0j+kC5vp6/f7/wAaSkWm71NJAPTiF6/3rXgmvwFN8LEG06U/SBRwJ+9caSARam0lOpBTaShHSx/DXB58ep/w1d/tkH3etjrN/hHgtZ5f3Ix92b/2VpFPNJHFfzKJ9hRRRWsiFFFFABRRRQAUUUUAZ78VPnwvS0v1/VVWZD+qFXb4oYmKLDRyzIWRZVUsouYwytdrgghbhQfaqLtjaODhfw2n8M2zAMTYg8CCwI+9JdZVJ2NpF8Ibl2hjOdKaYLDeLNHH/iOif6mAP8ae4GJcQ6LG5cOyqCOHmIGhtrx5Vrmz9ysHCyukK5lNwzFmIPIjMTY1zTady+hKyLhjPmQXxQ2eDDDKBqj5D+64/kyr9TVEiNbZjsBHMhjlUOhtcHsbg9jes53g2BFFiGWNXygKcqsSRca/Mf51Zr6cPxCFUXP3UV/F/KKh8WKcbZ3khgYocPi3YfsEL9b6juAa7+HUs+0MflbD+DhhFKX8pucyGMedgNbuDoOVZ6aJyfKwixw2rljabEdQw9r/AHFxSewtlvicUkcaliWBPIBARmJLW0Aqbn2YVzxuPPExRvbgR2I1HY1LfC1QMdIOZha3/wCyO9MY6GuLymzPvbNXrPd/d0ZHm/SMPGXDraQLbNmXQNl4tdbDT8o61oVFabao2x2yOJ4MJwslmKtoQcrA6EHoQdQfWvZ47HtV9+Im7gK/pUY8y28UD8S8M3qul+37tUIxsbA+Ufcjt2pLqNM6n6r1L68zeENZCPU9Bxrg4Ynjp2/qalTg1UaU2dxe3E9B/elZVL0GFdEVy+Rn4ZXUcvvXS4v9k06MdMsQuU3H9/7VJNS7JzpjLlnL4z9lvt/WmzTliAF1Og/lT6UAi45i9O9z9n+Nj4EtoHzt6IC/3IA96uqipNLBXKmEU2zXt2N31wcAiDZjcszWtmY9r6WAA9ql6KK9BFKKwhQFFFFdAKKKKACiiigAooooAa7TwCzRNG3Bh62PI2568qyjeVYIJAmIGHSZBoX8MEprlZb65dD9+YrX5JAoueA/v3rPt6EhxbiSSJGCDLHnVWa17k6jTXlS/WqCW59mzSuWcLore7mLRsVA4IZPFQZh8p8wGh4EX5itnrGcaoHDS3Dt0rXNl4gyQxuwszorEdyoJqOgmmmiesj0xy7gAkmwGpPSs7x20A8sk5uF4jQnygADQa8Bf3q0b44sph8o/wCYwQntYsR72t7mqliMMTGMvDnVWvszJQ9OTulhhOXrwVSbe2GWQRxSeI7GwVAb9ydLKANSSQABrWrbobujDRliyvJJYll1XL+EKeY1vfmT6VQcHK2HMjRhBI65Q5AzKL3OU9/6HlTBMdJDweVM2ujuubqdCL+tW6KNT5j2R1UrF7r6L3vzskC2JUdI5e6k2RvUMQPRu1ULAbQ/Q8ZHMPlVrNbmjaN62Bv6gUS7RMnzs7/vSO1v9RNNsQuYUzF+TdYpAwDKQQQCCOBB1BHauqoPws28XR8K5uYgGjP/AJZNiv8Ala1uzAcqv1cJHEsQZSrC4YEEHgQdCPpWOY7B5IzGeMcjoDz8rFb/AGrZqxPbeJkE7rMjRs0jmzAgedydDwYa8RXJYw89As54GEaSMct/ft/Wn4wwQW51xCwjZh1N/sK5lnvrXmbZJye1YQ8rUsLczyRqjcXNXeKxNNsEniODyFdhHCyyxsfiG6gdqsG4WNiwmIZsRdc65Ff8K3N2zdL2XXgLa1EYtwOFJPiw0VjxFx9CR/KpVWOEtyK5x3xwbuDRVa+Hu0TLgUzG5jLR37L8v/SVHtVlr0UZbopiWUdsmgoooqREKKKKACiiigApOVuA6n+RNKVGbybF/S8O8PiPEXt50tmWxBNr6ai496AHKKGJIsAulwBc9deQpM4FHJOVLA8SoYk89T9KhdrbFxiRRJgpluJEztNqfDAsxvY5mNuxJN7ijbg2gkKLhFiaQuAxY+VVOYknNa4Bte1za9tdaGk+wTaJHHbDw7NGWiS4YcFAvx424i9tD0qXqPwmDfNmlI04Aa/U1IVxRS6OuTfYhjcCkyFJFDKeXccCCNQe4qIh3XWF88ZZgPwObj2PX1qeoqMq4SeWuSSnJLCY3gKuoNrX7WI/pSOKwqXXOocE5bOMwF+BGa9taUkwzAkxm19SDwv/ACqCTAY9sWzO8X6NkBjA+ZXGTRvLf/EN7kWKiwsSZkBbeHZOHkjZJQoUKWVtFMZXmG5C3I6aVDRfC2IgEYiexAOuQ8f8tPP/AKGaZ8R+lzvLFMUKIpZTHY3sGvwBC2yhdF82bibThcMsaKiCyooVRxsFAA1PYUAQW7W5UWDdpFd3dly3awAW4NgAOZA+lWKiigApptXACeGSI8HUrfoSND7HWndFDWTqeDANoysr5XBV0JVhzBHH7/xpBJWchVBZmIAA1JJ4AAcTWybc3Ew2Kk8WQOHNgSjWzW0FwQRw0vxp9szdjDYc5oYURgLZrXa37x1159aVrQvPfAx/rI465PnvESMXKEEZSQQdDccQRy9KlcDIFTub/wAa3HH7uYads8sETt+ZlBb3PEjsaY4/cLBS8YQh/wDLJT7L5ftUrNE2sJhHWR80Y1Lib0j49lHe5+pJ/nWv4X4Y4NDcq7j8rtdfcKBf0NPsHuNg4nEiwLmBuMxZwD1AYkA97VCOhl5sk9ZDyR5uLsowYKJWFna7sDxBc3APcLlHtU/RRTOMdqSQtlLc22FFFFSIhRRRQAUUUUAFFFFABRRRQAUUUUAFFFFABRRRQAUUUUAFFFFABRRRQAUUUUAFFFFABRRRQAUUUUAFFFFABRRRQB//2Q=="/>
          <p:cNvSpPr>
            <a:spLocks noChangeAspect="1" noChangeArrowheads="1"/>
          </p:cNvSpPr>
          <p:nvPr/>
        </p:nvSpPr>
        <p:spPr bwMode="auto">
          <a:xfrm>
            <a:off x="63500" y="-1001713"/>
            <a:ext cx="2200275" cy="2076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data:image/jpg;base64,/9j/4AAQSkZJRgABAQAAAQABAAD/2wCEAAkGBhQSERUUEhQUFRUVGBgXFxgXGBoYFhYYGhcVGBcYGBcYHCYeFxojGRgXIC8gJCcpLC0sFx8xNTAqNSYsLCkBCQoKDgwOGg8PGjUiHyQsKjAsLCwsLC4sLDUvLCwvLCwsLCwsLCwsLCwvLCwsKiwsLCwsLCwvLCwsLCwqLCwsLP/AABEIANoA5wMBIgACEQEDEQH/xAAcAAABBQEBAQAAAAAAAAAAAAAAAwQFBgcCAQj/xABGEAACAQIDBgQEAggEAwcFAAABAgMAEQQSIQUGMUFRYRMicYEHMpGhQlIUI2JyscHR8FOCkuEzQ6IVJDRjs8LxFhdzk7L/xAAaAQACAwEBAAAAAAAAAAAAAAAABQIDBAEG/8QAMREAAgIBBAADBwMEAwEAAAAAAAECAxEEEiExE0FRBSJhcYGR0aGx8BQywfEjQlIG/9oADAMBAAIRAxEAPwDcaKKKACiiigAopOeYIrMxsqgsT0AFz9qq0m/t0zLA63vl8UqpI5NlW5APQ2NV2WwrWZvBZXVO14gsltorOF+IEzg5GjuvEBDl+7Xq17q7yDFxtcBZEIDgcNeDC/I2OnKxqqvU12S2rsvt0dtUN8lwTlFFFaTIFFFFABRRRQAUUUUAFFFNcftFYgM1yT8qrqx69gO501qM5xhFyk8JHUs8IdUVXZ94JuSIn7xLH3Ay02w+25HAYTLlbUFFUqR2Otx70ns9uaSDxlv6fnBaqZFroqrY3e5sMoaRfFQkAlLKy+oY2OtuY41PbM2nHiIxJE11PsQRxDA6gjpTTT3w1FfiV8roqlw9rHdFFFXHAooooAKKKKACiiigAooooAKKKKAMz+Jm9nhzx4fMVjUo0gH47m9m/YUZTbnfXhTHENmQuWFjzJ40fFjdQzYpJY3UZktLmNguU+Q/5gSLfsVVnhkVUhkt5QAtj5XA4EE2vpyrDqtLDVWwjGWGu/z8xjpNS9NXKUlleX4+R7JtaGEt4aM5bjqVXsFHT2uetK7ufEJsLiPEMQyMMrqJBcrxuL2GYHqRzHOnOy91BIXzspeMZnhF86ITYM+lhf8ALxtqR0seG2RlivHhI8QC5Rs0whZAFUrlLaG92+gqThRVcq4xbl/6ba/b8A9TdZU3JpRfkln9y4bC37wuLNonN9NGFtTwH10vwJ4E1YayVN1jDik8OMo0uVl0GcA6kNkuCV5kEjy3ua1qrq7HNyWMYMllagk085Cq9vntmSCICG/iOWsQASqopZmANxfgNQeNWGq1vAmbGYcHh4U5/wDTFXFI93d28s+FSVnUEALJqAFkAGYa8NdR2IpzPthApKZpCBcKguW7Amyj3IFULYmFXDCd3zFYySAAW0VbghRxbKbdaebvbzNiTKGjKZfMtrsCh0GY8M9wTYcjpexNeZ1vtq2qU1TDKg8Nv/HP3NMaU0svstWE3kibKsh8GRtBHKVDE9FN8rnsCTXMm9ES4sYVgwY6BjbIWyhsnG98pB4W1txrNviGpxDw4ZQc8jC2nADifuB70vvRsT9EihdXZpUYZmJJJYAMhuddMlvem/s3Uz1WmjdNYbz9vUptioT2o1qq9vJGRIjfmBX0I8w+oJ+gqeglDKrDgwBHuL1n+/W+USSrGhLSIHUjgoa6X14m1rGwOunW0fadEtRppVQWZPGF8c/x/I7W9r3PpdiW8mClkw7xxuFZrX1tmX8SBvwk8L2PTncMNy9kyQwZZZLFjcISCU/NcjS7HWw0HqTVR2ntnEOdZsg6Zlj+gvn+pqKInOqyO/PySlj9A16wU/8AzeqWndE5xSbz1l/fj7/rhs49XVncjS98lIwcuXzWXXXlcXPsNajfgttthPNC7DKyK4zH8asFsL8yrf8AQKpmG3pxCo0bMZFdShD6kXFrhuPPneloZAqhUA73GpPM1p0ens9lUzpsSe6WU0/LC/YujBamSknjB9HUVRvhfteSRJI3JZYwhQnXLmzXS/TQEDlrytV5pnXNWRUkU2QcJOLCiiirCAUUUUAFFFFABRRRQAUUUUAZzvjhicU2e9rhlHAMMqrpfQ2IP9mvd08EBioieWaw5DQmrLvji0WNI2y3kccbcF8xtfnwHvVb2dm8dDGLtm06d79rUi1C8PULDzyn+o1qlvpx1wOsPtGDZ+KjwIVs0y38QmP9dIQzEyC+clsrjNbKpyqLcKZbxYGZfEhw0vgs7KyOzvGFurBbsnmFswPQmMBvKTV8OzIzMs7IplVCitbVVJuwB46kD6VTfiDjyjSBMg8OASu78EUNIFAUEF2YhgBcDykk8AWl8ZPbKC5T/wBmCqSWVLpkltPBTfosbSf8eLKS0d7Zio8QrpcLmubdLVzu9vk0kng4iMrwCS3XLIehUG6HoeB7aXxLdr42Y6CZRIyywFgDEVF1UkXyMNVNuA1HatM3v2ZZ3RJvDd/MCmUlNeCqeGltbX15aAU3udT8VdcZX+S2rbNeG/ozTJZQqlmICgEkk2AA1JJPAWrNd6viTg/GheCRpWiZg2RGKMjgBgHNgflHC9Sm9eGxGO2NaHzysIy6iy+JkYeIBc8ypNr62tzrHotxMc13fDyxxpq7SDwwF52zWLH0vTamNco75MXWynGW1IuTfFeBHfJFI4ZiRey2GgGl73sK72T8TcGi5FhOHW5NlW63PE+W9UzaO60kdsyNqodQ2jFDwZSeXY/aojE7PsLqSw5jI4ZezaW+hNLrPYOg1MZZzlvL55z9seYf1d8HykbHsnaEeJ2hG6MrqsblSDfzaD2I6Ul8RsYBFqfxE+wRr/xFZ3udDLDIZgWRrWHW3O479KmNpPLjZI4S12kYIL2AGZgCdAOWvtVul0kNJWqIPKXn9S2djs95rD9DdoQFjXLcgKLW4kAaV8+SYlsTiZpWVkDF3Ya3BLX8O/EWzagWN78K+iFFhaqL8R5w7RRIc0gzEgfhzBct+hJHCi63wqpNcP19PkXUwU5pPopEu7rQEK6IM1x5GVrMNSjleD9j97GnOxt2YZxI8ztGkZVFyLmdpGBNl0NrAX068rU125iEw+IlkmnbKchWEZB4Wj28zuFuc7GwudelqX2Y2Hx+Eljhkk8ORgJB5Q6OoIuCARqD3BFqVydVV3icuHr8TWp2Tq28KfoRO1thZZmHiCQDKyuAAXVgGUnnfqDrcHU0n4QHtVsw2xYsNEoKvNkVVF9SFRQo0HYVHbdwSZRJGMoOhXp9eFZrtX41nba6WTTRWq4JYx649S/fDXBRLhPEQkvIf1n7LKTZQOVgePO9+wttZ38JMR/4iPNp5HC9zmDH7KPatEp3p2nWsCy9NWPIUUUVeUhRRRQAUUUUAFFFFABRRRQBnnxAxaR4pJGUu6Q5YlHEmRzmy30BOVATyAqU3JUFnY2zBRb3vf8AgNa9363VOIaHERgmSDOMo/GjgX9SpAI96pPw/wB43gmlbEBgfFkRlN7ql1yWB5AL/HnSu2Gy9WS6/P4N8HuqcV3/AD9zUJVAzGZ3uCAAjOvEaBVQ3Y3uOulUb4j/AA9xWPGfCyiIsixSxzH/AIiIzsjZ0DZWu7AjmLcDxvH/AGpBMoZJVvyI+YdivGobb2154kJRPEUgZHBJS99RJlBaO2h534aUzTTWTFGEnLalyULcj4IJh5lnx00cpjIZYo7lMwNwXZgC1iOAA4VaN9Z2xNoIDaWS4Qg2KsRZTpyvqeymo/dqGWIYnFY+WMeO8McTMGWNVUOzKqHUi7Wvz1N+NXfd7ZeHW8sbpPIdHlBVtbDyjKSEFraDlaoWwc44XROP/HN7u0MjtEbL2fCMQQzgBWI0QyEFnJP4Uvm+1UDGb7ybQd4Y5Q1wbRKApbTknzNbjxPWp343wPLhESMkDMWuL5c4KlMzDQfiA9e1YU+K2i+IjdmxLTqQY3YsSCNAVY6W78KmlhYRU3l5Zr+O3Y2g+LnxEqSNDIF8FMwJjFluvh5jltbLoNcoJqL3l3qm2fstUgCq8uIlWcOoJy5RZSjD5WTS/wCzoRWu4TFF40Z9GKgkdDbWmW28TB4TeMqSJ+JWAItfXQ9KkcMrwhvHGfzIrelxSMxKkMpIZCGBGjKRqCD61p+K2HhJ4v1SqhtoUAFumg0IrMsbGUaQHQgZfe9BwvOwfif8qYsCxsPGXQA9XTkOpH0pliMVbFzhgcyyO2v4hnBBHUeHa3YVRGb9XrVh2vi3jihmY/rY1SIAAecAWAJHEgX1PpzFL9dDfBQXbfBs0rw231gbb37hwY+fxxM0TNYMLBlNgADYkZTYAewqS3Z2HBs+MojlsxuzNa5PDloKY4TeiHOM8N8wAtws1+XFTe44VIbS2+sIzHDlOV2Xn7Ck9sNTxTPPwRuh4X98cfPI/mxXi+VAcv4m5Ac9eZ7VHbz4xFibMeenc/zqJxO+MrLoEjH5m4n0Qf1qt4p3ka7EsToC3E9gOXoPpTDS+xbZNSt91L7mezX1riHL/Qsu5O9GIgklaGJHDKAc5KgEElTmAPU+UD30rSv/ALkwC3iJIhP7rfwa5HtVK2fs9cNh7W1VSzd2tr/SoQRlrseJ412zV7XipYiuvySjp9/NnZt2ztv4efSGVHPHKD5rfunX7U/r5+N1IIJBBuCDYg9QRwNXbYHxPZAExSlwNPEW2b/Mp0b1BHoavq1sZcT4KrNI48x5NLoqJ2XvVhsQcsUylj+E3VvZWAJ9qlq3Jp8oxtNcMKKKK6cCiiigAorxmtqaz7bfxAgmxTYONj5Fu2hUSH8qk/MoGptxvzANVW2KuLkycIObwWWTfPDZmSN/GZPm8PzBT0LkhL9gbjnVZ3p3iEiho8MhZTctIocgdlU+buCTpyNQMuyrYhJkYiwKsl/JlI4qvBSCBw4609eUClFntCTknFcejQwhpVh579SpQT5CC/mHMXt7rc29uFWPZe8Kr/4eVkY/hsbH1vdT9aSxew4nuxuvM2It1JswIHtaq5IkSSDww5voScoYjqAF0GnP6VtzTq/fpjKMl3jr+fbJnXi0e5bJOPx/n+iX3l2tJOivI5kW4sdMoseQXmeH1pPdSElXJvk8otyLAam3O17UyxW0hJGY4lYksPEJso0tYKuutgNe59pDY22jdY3RVFwoyi2UnhcXIIJ5jmandXetJKMYvvLb7x8v58iNc63fFyaTxjC6Hse7GHEjyZBnkvmJJPEW0BNh7CnS2wqDIwdUB0deZNzYj5QNTwNta7xMmWx5c6Z4na8aFMzAFj5b8CQpJGuhBW4tzvak+m1FkZLl48/M320xlHobvv5iJ1H6Oq2uQxYkKmthfQXuNdDpz1qV3T3SmllGJx0hkC+aGK2VL/4hTmByv69Kb7t7Will8LCYSIOLtnfxDGPMbsEYmxzDgeY7VeoIjEhLuXkbVmPPsBwVRyAr03Ppj5i+dtW3bVH65y/wNdu7Qjw8TubL3AAJY8PWskxm1jKxLcTqTa16sPxD2zaRFvmCjOVvbrqf5VCQY9X+U3trYixt2vxtWfUWWVJS2Zj6kKYQse3dh+h3snZnisC3y9Oo6e5t96k9tASMUHyoMo6ftH66ewrnB4mxLdBf6XNNMTixGl2OpvbqTblSWy2y5r1zwhnXXCpMj8FOsGIV3a4QkMyi7x3BUNcgqWUkEXF9OdDTxwwzIJjN4nADNlGvznMNHJIva/Acajcdi8yoFJ8oy6aktYXbqelLYbD2R/EU5XsbgXynU624a/3pT6zR1uUVbY88Ly52vK8s+onjbLDnCHH18zjAYMtqrAdwLt9W4fQVM7N2SokQt5jmGp1PEdeHtUFs1ckosb5gQLcDY/7HT1q0xyWIPQg/TWlvtGy6FvhuTaGWkhXKG9RwyZ2sP1EnoP8A+lqIwhFtanwFkQrfSRSAfXgfraoBIyuhFiNCOhHGlc+jXH0EcXD0pmYak2FJSACoqRZgjStquO6vxFeAiPEkyRcA3F4/5uvbj0vwqsvFfkR60wxC2rTTbKDzErnXGaxI+iIJ1dQyEMrAEEG4IPAg868rMfhVt5lmOGYko4LID+FxqQOgIubdV7mvKe1WKyO4T21uuW01Om+OxywoXc2A+pPIAcyaXZgASTYDUk8BWabx70SPjFBQjDaJC1r5pCCTIx/AvBFB1N+5FQvt8OLa7CqG+XwO9ob1SSzmGYZLgska3yZQfxv/AMx+eXgPuYnaeyI5nSQ+WSM3RxxHYjmvEW7mnc78zrz9+tR82MPKvPztnbLcNoVKKwOMXirDSmuFuzamoTebbL4TJmja7kEkiwVdDcdyOFT2yY1eNZEYENqCOB/3olW64ZfmTU03hErj8D/3GeU8BkQd80iBv+k296obzASEKC7tYBVBZreg1rVtq7Dmn2akMGUMxVjmNgRdm6Hg2U+1T2wd2ocLGqxooYAZmt5mNtSTXptDtooSXb5Yi1Kdtrb6Rn+yfhU7YdHaUwzsWZgVzrY/KCLghgBxB6+tM9p7n4rBFZWCTpGyvmS/4WDWdDqFNrEi9a7xYdB9zShFX+NLzK3WmZptnDqFV0v4cyB0B4gMAcp7i9VHaWAVyCAVykMgJzZWA+a/O5ubdDbvWpb4YMGIEfhYfQ6fxtWSf9rCRna9ljdlPP5GKj1v0pVp6lXqJKK9GjdbY5UrL+DFdgzHBHxM8ivKWQBcuRUD3YuxBvZ+QANj3p9t/f7FKxiXw7rpnAFz31OUH0X6VXn3ikIOQKEDFkzAFlOUAsDyJzcutPtmKroH4ltSTxvzrXGvVV3+Lbyue3lP048sL7mTdRKrZX38P15IY4eWdyzlmLG5Oup6sx4+1/apeDZQVQNL+lSAFqTecCtVlsrOymFcY9CKqUUg8CLD68PpS82zFmyggkjhYkaG1wbcRoK5gmzHTgP41Ztg4YZS/M6D0rzOssVNua3hr0+I8ozOr3+TrAbvQxqPICe4/lTttnR/kX6U5ryk7nJvLZoKttrddMwkUHQgm2h0NxfrTI1c2F+NVTaOHyORy4j0rTC2U0oyecdHYpLOBDBbV8I5H+Q8D+U/0p7inD+YcTz5N0v371EToDTMM6fKTb++ValiSwca8yTmkYdPrTnDYawzPx/h2FI7KgJGd/b+v9/zpXE4m9VywuEHLE8Q4qMnalsRPXOzdnPiZVijBLMbdgObHoANTVlcGdbSRafhlsR3xIxHBIiRqNGzpKpynnY2/wBVFaRu/scYXDpCGLZL+Yi1yWLE25amin9NfhwSE11niTyRu/G0hDCudgqO4DEkAGwLBbnqQPoao8G3IpmISRHPMKb6e2laTvDu9DjYGgnXMjEHQ2KsDcMDyP8AU1nWO3MOzltELw5jY6lrn8/flfty4Vg11Dl75p0ti/tHAwyOLG47g1N7o7Mw4cq63mXUFjdWH5lFrXHMG9tPakneFFkWK95G4KOIHEluSi3Wp7D4w3VlNnQ3U9D07g8CO9YaZ+DJOS4NVkd6aTFPiX4cOIhkksFmXJc/JnQ3sxOgJVtL/lNMMHGgHkVQDr5QAD30q37b2fFtTAsjoGYWbKfwyryuLHUEi/RqzLYWJwcdxCY0PAjMQQemVjcelX62pP3455+xVp5vG2Xl9zZdgH/u0f7v8zUhVf3N2gHhKX1Qn6HUfe9T9NdPLdVFr0QvtWJtfEGNhQa4mJtpXTGrysgN7XtAe5X+v8qw/bUsGvhWABKkIoC6fMRawN72J7GtV+IW20iVVdgo1Y3+gFufOqPuhsmKfGRu0a+GTmRCNLAE3K8NTrVGmmlqpT9Fj6/xk9RBy06jnt5K7JgGWJQ6lTq+o1yyC4J9Mp06g1P7qbMMuDllS94nII6plXX1HOrr8R93PGwxljsHhRiejRDzMvqLZh/mH4qQ+FmCUYFj/iO9x2Bya+wptbarKkxfTU67GvJlOnksKcbrbv8A6dilRr+GvnkP7IPAd2Nh9TypvteHJI6flYj6Gr/8KsIEwksx0Ludf2UGn/UXrCbEVbasiviZCihYw3hoALAInkFhyHlv71YsPAEUAcKqMZJC21JA9yat8BOUXFjbWvHamTlJv1Y/Swkjs1ya9rkmsh05Y1C7cgvZhy4+lSrtTDaesbW6VbXxJHSrytXsODLatov3P9BXeGZTJ5uQuPX/AGp/Ka3N44A8llstqjp5aVnktV2+GuwYpEOJcFnV2RQbZFsFOYDm1m4nhy61ZRS7ZYRXZYq45ZV9i7lYnFEEIY0/PICBb9kcX9tO4rUd2t1YsElk8zt88h+Zu37K9v48amqKeVaeNfXYqtvlZx5BRRRWgoCuJYgwKsAQdCCLgjuK7ooAznF/CCKOZ58IzBnv+rdrgEm7ZGOuumjE+tVXHT4iDFx4donQEFmdlOUgA6I3BtbXINbhTbaODEsToQDmUgXFwDY2PsayXaWM8y88GmvUSj7vkZ/s3abRnMpINrG3MdCDoai8TsCJ5WmCRB2Yv8gFmJuSDrzJpy7eGxSQZGGhB0/+R3paOe2vL7Ug8ScfcfQ02xfvIfbl44RzFSdG8h7NoQP761oFZVsGUmRf/wAin6sD/CtVpx7Pk9ri/Ji/WRxJM4c6gUliZgoN9LUsePtVe3qxwjha5C5vLcm3Hjx7A1vsnsi5ehkjHc0iibwYsTTG9rO4UX1FiQq6H20pTYmzWwuPSJ/wuwBtbMpLqrW5Xte3pVbaKKTG4djLI1po/KLZB+sX++daJ8RYfBkhxf4UKo56WbMnDrdh9KyaNYi5PzL9TNNqMfIs00IdSrAFWBVgeBBFiD6iovYG7qYONo42dlLMwzkEqD+G4AuAb6nXU1J4adZFDIQykXBU3GvcV7MbC509dKYJvGDJjnJku+S2xUvrf6gVfNyiBse/7M9/9UlZ7vztBDinysG+UeU3F8o0uNKs/wAIdpeIk+HkOYEZ1Q6jKSVkAHTVLj9rvVLsjnaSRV9nvm8Oxt8utXRCba8e1UjaGHOHnkiIt4bso9AbqfQrlPvVv2djRLGGHv2NeU1MHFj5PKyOCaTdq6Y0g5rKkdOHamO0NUb0pyzVHbYxGWM9ToKtguUSKzNJlYEcqkMPtAMD2qNnF+NNg9uBt6GmWzcityiu2PMZiDc1snw7UDZ0FgBcOT3PiOCT30rD2nvxN637dTBeDgoE5iNSfVhmP3Jpho4OMnleRi1VkZRSi88ktRRRTIXhRRRQAUUUUAFFFFAERvLsT9KhyBsrAhh0a1/K2hOU35cwOljlDYuwdQTcEjtoSNO1baTWFP5mdiQSzMcwFgbsTmA5A8bd6V+0EliRppulBYQyzyWJIIe4ykcQBa1iOHOpTZu9GLEi55sQy31UyMMw6Zm+X1pp4P8AfA/UWroCscdS4ppLsrabeWybO9E+dsyuym9gcSVt+XzZjfvpr2qqvJIXDsXYg8WJJ6cWN6fX0+v9K8da5G+STXqSniWCJuQ+fgQ2Ydje4rYtrKcdsfO1s5iWby8M8dpCO1ypHa/asmniq7/D/bqLgsXDJ/y0klGvFClmAHKzAf6626e3d7rfkVuKXRU8LIscaqYowyn5vMGe/AEoOF/Sm21ZUeTyIVW3y52k5DW5A5g6d6V8HyKLWJHqb9SfWkmk0Dd9e19D9D/Cl0bnnJc+Vgjv0JiCLWBII4aWvfTuDXsLtC4KsQw5gkcbX4HgRUrTefCBuQqS1Em+SGxHWN8SZvEu3mA+ZiTw6niOlLRyyIg8JmV762PHQ346GnATSvK7O9zeZJHUsdMbptPFZhmeQi4uLixF9RfvU1i8e/iZlwoVeAVmU9M12GnLjyvzqNtXgqMrFL/ql9CyEnHt5+onteeWWUlVESkDyRyXVdLcRYEnQnSmC4F7gkg214kmpO2p9v4Cg1P+oklhJfYqlFN5GONw2drjTS2vvTU4O3P7VJuKbSCuxvmlhM464t5EsFgg0iKbkM6gi4FwWAIudB619GKoAsNANBWBbAwXjYqGP80ig+l7t9ga36mWjlKSbZCSS6CiiitxEKKKKACiiigAooooAhN88f4OCmYGxZci+rnLcegJPtWTxx+Wr58UcTaKCP8ANIWP+RSP4uKpmS0V6Sa+WbMeiJx6GZryhjTHEYg+nuaxRjksHRf+P86Wy3pnjtkywuqyeUuiyL+64uPcag9wadYaKw5fSpWQ28M4JzJTXC3EmUEgP5W7i4ax7XVfpUpjY9AeoqJmbKwPQg/Q12DfKOj3FN5j20plPoGvwbpxB4H++tOsQfMfU1DY43b+fH6VVXHLJNkhhsQGUa68/WlwNRV9g+FkTbPVCAuKI8TxOYcj/hk/kA8tv83Gs6w0ciFkkBDISpB4hgbEGtF+mdWJMipZJUr5KRApeM3U02YVQdOmB6fQ0j+kC5vp6/f7/wAaSkWm71NJAPTiF6/3rXgmvwFN8LEG06U/SBRwJ+9caSARam0lOpBTaShHSx/DXB58ep/w1d/tkH3etjrN/hHgtZ5f3Ix92b/2VpFPNJHFfzKJ9hRRRWsiFFFFABRRRQAUUUUAZ78VPnwvS0v1/VVWZD+qFXb4oYmKLDRyzIWRZVUsouYwytdrgghbhQfaqLtjaODhfw2n8M2zAMTYg8CCwI+9JdZVJ2NpF8Ibl2hjOdKaYLDeLNHH/iOif6mAP8ae4GJcQ6LG5cOyqCOHmIGhtrx5Vrmz9ysHCyukK5lNwzFmIPIjMTY1zTady+hKyLhjPmQXxQ2eDDDKBqj5D+64/kyr9TVEiNbZjsBHMhjlUOhtcHsbg9jes53g2BFFiGWNXygKcqsSRca/Mf51Zr6cPxCFUXP3UV/F/KKh8WKcbZ3khgYocPi3YfsEL9b6juAa7+HUs+0MflbD+DhhFKX8pucyGMedgNbuDoOVZ6aJyfKwixw2rljabEdQw9r/AHFxSewtlvicUkcaliWBPIBARmJLW0Aqbn2YVzxuPPExRvbgR2I1HY1LfC1QMdIOZha3/wCyO9MY6GuLymzPvbNXrPd/d0ZHm/SMPGXDraQLbNmXQNl4tdbDT8o61oVFabao2x2yOJ4MJwslmKtoQcrA6EHoQdQfWvZ47HtV9+Im7gK/pUY8y28UD8S8M3qul+37tUIxsbA+Ufcjt2pLqNM6n6r1L68zeENZCPU9Bxrg4Ynjp2/qalTg1UaU2dxe3E9B/elZVL0GFdEVy+Rn4ZXUcvvXS4v9k06MdMsQuU3H9/7VJNS7JzpjLlnL4z9lvt/WmzTliAF1Og/lT6UAi45i9O9z9n+Nj4EtoHzt6IC/3IA96uqipNLBXKmEU2zXt2N31wcAiDZjcszWtmY9r6WAA9ql6KK9BFKKwhQFFFFdAKKKKACiiigAooooAa7TwCzRNG3Bh62PI2568qyjeVYIJAmIGHSZBoX8MEprlZb65dD9+YrX5JAoueA/v3rPt6EhxbiSSJGCDLHnVWa17k6jTXlS/WqCW59mzSuWcLore7mLRsVA4IZPFQZh8p8wGh4EX5itnrGcaoHDS3Dt0rXNl4gyQxuwszorEdyoJqOgmmmiesj0xy7gAkmwGpPSs7x20A8sk5uF4jQnygADQa8Bf3q0b44sph8o/wCYwQntYsR72t7mqliMMTGMvDnVWvszJQ9OTulhhOXrwVSbe2GWQRxSeI7GwVAb9ydLKANSSQABrWrbobujDRliyvJJYll1XL+EKeY1vfmT6VQcHK2HMjRhBI65Q5AzKL3OU9/6HlTBMdJDweVM2ujuubqdCL+tW6KNT5j2R1UrF7r6L3vzskC2JUdI5e6k2RvUMQPRu1ULAbQ/Q8ZHMPlVrNbmjaN62Bv6gUS7RMnzs7/vSO1v9RNNsQuYUzF+TdYpAwDKQQQCCOBB1BHauqoPws28XR8K5uYgGjP/AJZNiv8Ala1uzAcqv1cJHEsQZSrC4YEEHgQdCPpWOY7B5IzGeMcjoDz8rFb/AGrZqxPbeJkE7rMjRs0jmzAgedydDwYa8RXJYw89As54GEaSMct/ft/Wn4wwQW51xCwjZh1N/sK5lnvrXmbZJye1YQ8rUsLczyRqjcXNXeKxNNsEniODyFdhHCyyxsfiG6gdqsG4WNiwmIZsRdc65Ff8K3N2zdL2XXgLa1EYtwOFJPiw0VjxFx9CR/KpVWOEtyK5x3xwbuDRVa+Hu0TLgUzG5jLR37L8v/SVHtVlr0UZbopiWUdsmgoooqREKKKKACiiigApOVuA6n+RNKVGbybF/S8O8PiPEXt50tmWxBNr6ai496AHKKGJIsAulwBc9deQpM4FHJOVLA8SoYk89T9KhdrbFxiRRJgpluJEztNqfDAsxvY5mNuxJN7ijbg2gkKLhFiaQuAxY+VVOYknNa4Bte1za9tdaGk+wTaJHHbDw7NGWiS4YcFAvx424i9tD0qXqPwmDfNmlI04Aa/U1IVxRS6OuTfYhjcCkyFJFDKeXccCCNQe4qIh3XWF88ZZgPwObj2PX1qeoqMq4SeWuSSnJLCY3gKuoNrX7WI/pSOKwqXXOocE5bOMwF+BGa9taUkwzAkxm19SDwv/ACqCTAY9sWzO8X6NkBjA+ZXGTRvLf/EN7kWKiwsSZkBbeHZOHkjZJQoUKWVtFMZXmG5C3I6aVDRfC2IgEYiexAOuQ8f8tPP/AKGaZ8R+lzvLFMUKIpZTHY3sGvwBC2yhdF82bibThcMsaKiCyooVRxsFAA1PYUAQW7W5UWDdpFd3dly3awAW4NgAOZA+lWKiigApptXACeGSI8HUrfoSND7HWndFDWTqeDANoysr5XBV0JVhzBHH7/xpBJWchVBZmIAA1JJ4AAcTWybc3Ew2Kk8WQOHNgSjWzW0FwQRw0vxp9szdjDYc5oYURgLZrXa37x1159aVrQvPfAx/rI465PnvESMXKEEZSQQdDccQRy9KlcDIFTub/wAa3HH7uYads8sETt+ZlBb3PEjsaY4/cLBS8YQh/wDLJT7L5ftUrNE2sJhHWR80Y1Lib0j49lHe5+pJ/nWv4X4Y4NDcq7j8rtdfcKBf0NPsHuNg4nEiwLmBuMxZwD1AYkA97VCOhl5sk9ZDyR5uLsowYKJWFna7sDxBc3APcLlHtU/RRTOMdqSQtlLc22FFFFSIhRRRQAUUUUAFFFFABRRRQAUUUUAFFFFABRRRQAUUUUAFFFFABRRRQAUUUUAFFFFABRRRQAUUUUAFFFFABRRRQB//2Q=="/>
          <p:cNvSpPr>
            <a:spLocks noChangeAspect="1" noChangeArrowheads="1"/>
          </p:cNvSpPr>
          <p:nvPr/>
        </p:nvSpPr>
        <p:spPr bwMode="auto">
          <a:xfrm>
            <a:off x="215900" y="-849313"/>
            <a:ext cx="2200275" cy="2076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810000"/>
            <a:ext cx="21431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3317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1600200" y="304800"/>
            <a:ext cx="7043737" cy="1143000"/>
          </a:xfrm>
        </p:spPr>
        <p:txBody>
          <a:bodyPr/>
          <a:lstStyle/>
          <a:p>
            <a:pPr marL="457200" lvl="0" indent="-457200">
              <a:spcAft>
                <a:spcPts val="600"/>
              </a:spcAft>
            </a:pPr>
            <a:r>
              <a:rPr lang="en-US" sz="2800" dirty="0"/>
              <a:t>Recruiting Options in the </a:t>
            </a:r>
            <a:r>
              <a:rPr lang="en-US" sz="2800" dirty="0" smtClean="0"/>
              <a:t>Community</a:t>
            </a:r>
            <a:endParaRPr lang="en-US" sz="2800" dirty="0"/>
          </a:p>
        </p:txBody>
      </p:sp>
      <p:sp>
        <p:nvSpPr>
          <p:cNvPr id="12290" name="Content Placeholder 2"/>
          <p:cNvSpPr>
            <a:spLocks noGrp="1"/>
          </p:cNvSpPr>
          <p:nvPr>
            <p:ph idx="1"/>
          </p:nvPr>
        </p:nvSpPr>
        <p:spPr>
          <a:xfrm>
            <a:off x="457200" y="1295400"/>
            <a:ext cx="8229600" cy="4572000"/>
          </a:xfrm>
          <a:noFill/>
        </p:spPr>
        <p:txBody>
          <a:bodyPr/>
          <a:lstStyle/>
          <a:p>
            <a:pPr marL="0" indent="0">
              <a:buNone/>
            </a:pPr>
            <a:r>
              <a:rPr lang="en-US" sz="2800" dirty="0"/>
              <a:t>Middle Schools</a:t>
            </a:r>
          </a:p>
          <a:p>
            <a:pPr lvl="0"/>
            <a:r>
              <a:rPr lang="en-US" sz="1800" b="0" dirty="0"/>
              <a:t>Present a school rally to fifth- and sixth-graders, host a recruiting night at local schools. (Reference: “School Presentation To Recruit Boy Scouts.docx</a:t>
            </a:r>
            <a:r>
              <a:rPr lang="en-US" sz="1800" b="0" dirty="0" smtClean="0"/>
              <a:t>”)</a:t>
            </a:r>
          </a:p>
          <a:p>
            <a:r>
              <a:rPr lang="en-US" sz="1800" b="0" dirty="0" smtClean="0"/>
              <a:t>Information </a:t>
            </a:r>
            <a:r>
              <a:rPr lang="en-US" sz="1800" b="0" dirty="0"/>
              <a:t>and Registration Night</a:t>
            </a:r>
          </a:p>
          <a:p>
            <a:r>
              <a:rPr lang="en-US" sz="1800" b="0" dirty="0"/>
              <a:t>Troop brochure</a:t>
            </a:r>
          </a:p>
          <a:p>
            <a:pPr marL="0" indent="0">
              <a:buNone/>
            </a:pPr>
            <a:r>
              <a:rPr lang="en-US" sz="2800" dirty="0"/>
              <a:t>High Schools</a:t>
            </a:r>
          </a:p>
          <a:p>
            <a:r>
              <a:rPr lang="en-US" sz="2000" b="0" dirty="0"/>
              <a:t>“Club” day at beginning of school year</a:t>
            </a:r>
          </a:p>
          <a:p>
            <a:r>
              <a:rPr lang="en-US" sz="2000" b="0" dirty="0"/>
              <a:t>PTSA publication</a:t>
            </a:r>
          </a:p>
          <a:p>
            <a:pPr marL="0" indent="0">
              <a:buNone/>
            </a:pPr>
            <a:r>
              <a:rPr lang="en-US" sz="2800" dirty="0"/>
              <a:t>Other</a:t>
            </a:r>
          </a:p>
          <a:p>
            <a:r>
              <a:rPr lang="en-US" sz="2000" b="0" dirty="0"/>
              <a:t>Community bulletin </a:t>
            </a:r>
            <a:r>
              <a:rPr lang="en-US" sz="2000" b="0" dirty="0" smtClean="0"/>
              <a:t>boards</a:t>
            </a:r>
            <a:r>
              <a:rPr lang="en-US" sz="2000" b="0" dirty="0"/>
              <a:t>	</a:t>
            </a:r>
            <a:r>
              <a:rPr lang="en-US" sz="2000" b="0" dirty="0" smtClean="0"/>
              <a:t>ₒ   Library boards</a:t>
            </a:r>
            <a:endParaRPr lang="en-US" sz="2000" b="0" dirty="0"/>
          </a:p>
          <a:p>
            <a:r>
              <a:rPr lang="en-US" sz="2000" b="0" dirty="0"/>
              <a:t>Church </a:t>
            </a:r>
            <a:r>
              <a:rPr lang="en-US" sz="2000" b="0" dirty="0" smtClean="0"/>
              <a:t>bulletins				ₒ    HOA</a:t>
            </a:r>
            <a:endParaRPr lang="en-US" sz="2000" b="0" dirty="0"/>
          </a:p>
          <a:p>
            <a:endParaRPr lang="en-US" sz="2000" b="0" dirty="0"/>
          </a:p>
          <a:p>
            <a:pPr marL="0" indent="0">
              <a:buNone/>
            </a:pPr>
            <a:endParaRPr lang="en-US" sz="2000" b="0" dirty="0"/>
          </a:p>
          <a:p>
            <a:pPr eaLnBrk="1" hangingPunct="1">
              <a:buFont typeface="Arial" pitchFamily="34" charset="0"/>
              <a:buNone/>
            </a:pPr>
            <a:endParaRPr lang="en-US" dirty="0">
              <a:latin typeface="Helvetica" pitchFamily="-105" charset="0"/>
              <a:ea typeface="ヒラギノ角ゴ Pro W3" charset="-128"/>
            </a:endParaRPr>
          </a:p>
          <a:p>
            <a:pPr lvl="3" eaLnBrk="1" hangingPunct="1">
              <a:buFont typeface="Arial" pitchFamily="34" charset="0"/>
              <a:buNone/>
            </a:pPr>
            <a:endParaRPr lang="en-US" dirty="0">
              <a:latin typeface="Helvetica" pitchFamily="-105" charset="0"/>
              <a:ea typeface="ヒラギノ角ゴ Pro W3" charset="-128"/>
            </a:endParaRPr>
          </a:p>
        </p:txBody>
      </p:sp>
      <p:sp>
        <p:nvSpPr>
          <p:cNvPr id="12291"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Grande" charset="0"/>
                <a:ea typeface="ヒラギノ角ゴ Pro W3" charset="-128"/>
              </a:defRPr>
            </a:lvl1pPr>
            <a:lvl2pPr marL="742950" indent="-285750" eaLnBrk="0" hangingPunct="0">
              <a:defRPr sz="2400">
                <a:solidFill>
                  <a:schemeClr val="tx1"/>
                </a:solidFill>
                <a:latin typeface="Lucida Grande" charset="0"/>
                <a:ea typeface="ヒラギノ角ゴ Pro W3" charset="-128"/>
              </a:defRPr>
            </a:lvl2pPr>
            <a:lvl3pPr marL="1143000" indent="-228600" eaLnBrk="0" hangingPunct="0">
              <a:defRPr sz="2400">
                <a:solidFill>
                  <a:schemeClr val="tx1"/>
                </a:solidFill>
                <a:latin typeface="Lucida Grande" charset="0"/>
                <a:ea typeface="ヒラギノ角ゴ Pro W3" charset="-128"/>
              </a:defRPr>
            </a:lvl3pPr>
            <a:lvl4pPr marL="1600200" indent="-228600" eaLnBrk="0" hangingPunct="0">
              <a:defRPr sz="2400">
                <a:solidFill>
                  <a:schemeClr val="tx1"/>
                </a:solidFill>
                <a:latin typeface="Lucida Grande" charset="0"/>
                <a:ea typeface="ヒラギノ角ゴ Pro W3" charset="-128"/>
              </a:defRPr>
            </a:lvl4pPr>
            <a:lvl5pPr marL="2057400" indent="-228600" eaLnBrk="0" hangingPunct="0">
              <a:defRPr sz="2400">
                <a:solidFill>
                  <a:schemeClr val="tx1"/>
                </a:solidFill>
                <a:latin typeface="Lucida Grande"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Lucida Grande"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Lucida Grande"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Lucida Grande"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Lucida Grande" charset="0"/>
                <a:ea typeface="ヒラギノ角ゴ Pro W3" charset="-128"/>
              </a:defRPr>
            </a:lvl9pPr>
          </a:lstStyle>
          <a:p>
            <a:pPr eaLnBrk="1" hangingPunct="1"/>
            <a:fld id="{0D4C1046-5AAA-49C4-9806-0EB0D2B7048F}" type="slidenum">
              <a:rPr lang="en-US" sz="1000">
                <a:solidFill>
                  <a:srgbClr val="95B3D7"/>
                </a:solidFill>
                <a:latin typeface="Helvetica" pitchFamily="-105" charset="0"/>
              </a:rPr>
              <a:pPr eaLnBrk="1" hangingPunct="1"/>
              <a:t>10</a:t>
            </a:fld>
            <a:endParaRPr lang="en-US" sz="1000" dirty="0">
              <a:solidFill>
                <a:srgbClr val="95B3D7"/>
              </a:solidFill>
              <a:latin typeface="Helvetica" pitchFamily="-105" charset="0"/>
            </a:endParaRPr>
          </a:p>
        </p:txBody>
      </p:sp>
    </p:spTree>
    <p:extLst>
      <p:ext uri="{BB962C8B-B14F-4D97-AF65-F5344CB8AC3E}">
        <p14:creationId xmlns:p14="http://schemas.microsoft.com/office/powerpoint/2010/main" val="1364521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74C7B-2381-434A-92CA-94ECC9526769}"/>
              </a:ext>
            </a:extLst>
          </p:cNvPr>
          <p:cNvSpPr>
            <a:spLocks noGrp="1"/>
          </p:cNvSpPr>
          <p:nvPr>
            <p:ph type="title"/>
          </p:nvPr>
        </p:nvSpPr>
        <p:spPr/>
        <p:txBody>
          <a:bodyPr/>
          <a:lstStyle/>
          <a:p>
            <a:r>
              <a:rPr lang="en-US" dirty="0"/>
              <a:t>Present Boy Scouts to 5</a:t>
            </a:r>
            <a:r>
              <a:rPr lang="en-US" baseline="30000" dirty="0"/>
              <a:t>th</a:t>
            </a:r>
            <a:r>
              <a:rPr lang="en-US" dirty="0"/>
              <a:t> and 6</a:t>
            </a:r>
            <a:r>
              <a:rPr lang="en-US" baseline="30000" dirty="0"/>
              <a:t>th</a:t>
            </a:r>
            <a:r>
              <a:rPr lang="en-US" dirty="0"/>
              <a:t> Graders</a:t>
            </a:r>
          </a:p>
        </p:txBody>
      </p:sp>
      <p:sp>
        <p:nvSpPr>
          <p:cNvPr id="3" name="Content Placeholder 2">
            <a:extLst>
              <a:ext uri="{FF2B5EF4-FFF2-40B4-BE49-F238E27FC236}">
                <a16:creationId xmlns:a16="http://schemas.microsoft.com/office/drawing/2014/main" xmlns="" id="{CA627996-52B1-F54A-B76E-EF552921EDDD}"/>
              </a:ext>
            </a:extLst>
          </p:cNvPr>
          <p:cNvSpPr>
            <a:spLocks noGrp="1"/>
          </p:cNvSpPr>
          <p:nvPr>
            <p:ph idx="1"/>
          </p:nvPr>
        </p:nvSpPr>
        <p:spPr/>
        <p:txBody>
          <a:bodyPr/>
          <a:lstStyle/>
          <a:p>
            <a:r>
              <a:rPr lang="en-US" sz="1400" dirty="0"/>
              <a:t>Concentrate on fifth- and sixth-graders in early spring.</a:t>
            </a:r>
          </a:p>
          <a:p>
            <a:r>
              <a:rPr lang="en-US" sz="1400" dirty="0" smtClean="0"/>
              <a:t>Contact the school to make arrangements to participate in open house or distribute flyers.</a:t>
            </a:r>
          </a:p>
          <a:p>
            <a:r>
              <a:rPr lang="en-US" sz="1400" dirty="0" smtClean="0"/>
              <a:t>Work </a:t>
            </a:r>
            <a:r>
              <a:rPr lang="en-US" sz="1400" dirty="0"/>
              <a:t>with District Execs to </a:t>
            </a:r>
            <a:r>
              <a:rPr lang="en-US" sz="1400" dirty="0" smtClean="0"/>
              <a:t>get materials for distribution</a:t>
            </a:r>
            <a:endParaRPr lang="en-US" sz="1400" dirty="0"/>
          </a:p>
          <a:p>
            <a:r>
              <a:rPr lang="en-US" sz="1400" dirty="0" smtClean="0"/>
              <a:t>Highlight </a:t>
            </a:r>
            <a:r>
              <a:rPr lang="en-US" sz="1400" dirty="0"/>
              <a:t>Scouting’s activities, high adventure, and outdoor experiences. </a:t>
            </a:r>
          </a:p>
          <a:p>
            <a:r>
              <a:rPr lang="en-US" sz="1400" dirty="0"/>
              <a:t>Display hands-on visuals such as backpacks, canoes, and tents, and allow the youth to check them out up close. </a:t>
            </a:r>
          </a:p>
          <a:p>
            <a:r>
              <a:rPr lang="en-US" sz="1400" dirty="0"/>
              <a:t>Dress in outdoor wear to complete the setting. </a:t>
            </a:r>
          </a:p>
          <a:p>
            <a:r>
              <a:rPr lang="en-US" sz="1400" dirty="0" smtClean="0"/>
              <a:t>Include experienced </a:t>
            </a:r>
            <a:r>
              <a:rPr lang="en-US" sz="1400" dirty="0"/>
              <a:t>Scouts to assist in the presentation </a:t>
            </a:r>
            <a:r>
              <a:rPr lang="en-US" sz="1400" dirty="0" smtClean="0"/>
              <a:t>to </a:t>
            </a:r>
            <a:r>
              <a:rPr lang="en-US" sz="1400" dirty="0"/>
              <a:t>help </a:t>
            </a:r>
            <a:r>
              <a:rPr lang="en-US" sz="1400" dirty="0" smtClean="0"/>
              <a:t>youth </a:t>
            </a:r>
            <a:r>
              <a:rPr lang="en-US" sz="1400" dirty="0"/>
              <a:t>visualize themselves as Scouts. </a:t>
            </a:r>
          </a:p>
          <a:p>
            <a:r>
              <a:rPr lang="en-US" sz="1400" dirty="0"/>
              <a:t>The presentation should be no more than five minutes.</a:t>
            </a:r>
          </a:p>
          <a:p>
            <a:r>
              <a:rPr lang="en-US" sz="1400" dirty="0"/>
              <a:t>Give each youth a High-Adventure Survey, No. 34241. Ask them to check the high-adventure experiences that interest them. Explain that Scout troops do the kinds of activities listed on the survey.</a:t>
            </a:r>
          </a:p>
          <a:p>
            <a:r>
              <a:rPr lang="en-US" sz="1400" dirty="0" smtClean="0"/>
              <a:t>Invite </a:t>
            </a:r>
            <a:r>
              <a:rPr lang="en-US" sz="1400" dirty="0"/>
              <a:t>them to join a Scout troop. </a:t>
            </a:r>
            <a:endParaRPr lang="en-US" sz="1400" dirty="0" smtClean="0"/>
          </a:p>
          <a:p>
            <a:r>
              <a:rPr lang="en-US" sz="1400" dirty="0" smtClean="0"/>
              <a:t>Have applications and troop information (contacts and open house invitations) available.</a:t>
            </a:r>
            <a:endParaRPr lang="en-US" sz="1400" dirty="0"/>
          </a:p>
        </p:txBody>
      </p:sp>
      <p:sp>
        <p:nvSpPr>
          <p:cNvPr id="4" name="Slide Number Placeholder 3">
            <a:extLst>
              <a:ext uri="{FF2B5EF4-FFF2-40B4-BE49-F238E27FC236}">
                <a16:creationId xmlns:a16="http://schemas.microsoft.com/office/drawing/2014/main" xmlns="" id="{3A171B28-9ACC-F84F-99CB-17BF48B86013}"/>
              </a:ext>
            </a:extLst>
          </p:cNvPr>
          <p:cNvSpPr>
            <a:spLocks noGrp="1"/>
          </p:cNvSpPr>
          <p:nvPr>
            <p:ph type="sldNum" sz="quarter" idx="10"/>
          </p:nvPr>
        </p:nvSpPr>
        <p:spPr/>
        <p:txBody>
          <a:bodyPr/>
          <a:lstStyle/>
          <a:p>
            <a:fld id="{FB1E3455-EB67-4E8C-87E7-4C360A42476F}" type="slidenum">
              <a:rPr lang="en-US" smtClean="0"/>
              <a:pPr/>
              <a:t>11</a:t>
            </a:fld>
            <a:endParaRPr lang="en-US" dirty="0"/>
          </a:p>
        </p:txBody>
      </p:sp>
    </p:spTree>
    <p:extLst>
      <p:ext uri="{BB962C8B-B14F-4D97-AF65-F5344CB8AC3E}">
        <p14:creationId xmlns:p14="http://schemas.microsoft.com/office/powerpoint/2010/main" val="317965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BC9D4-FB4A-4246-8CE7-5AC1C8AC38F0}"/>
              </a:ext>
            </a:extLst>
          </p:cNvPr>
          <p:cNvSpPr>
            <a:spLocks noGrp="1"/>
          </p:cNvSpPr>
          <p:nvPr>
            <p:ph type="title"/>
          </p:nvPr>
        </p:nvSpPr>
        <p:spPr/>
        <p:txBody>
          <a:bodyPr/>
          <a:lstStyle/>
          <a:p>
            <a:r>
              <a:rPr lang="en-US" dirty="0"/>
              <a:t>Follow Up and Invite To Troop Open House</a:t>
            </a:r>
          </a:p>
        </p:txBody>
      </p:sp>
      <p:sp>
        <p:nvSpPr>
          <p:cNvPr id="3" name="Content Placeholder 2">
            <a:extLst>
              <a:ext uri="{FF2B5EF4-FFF2-40B4-BE49-F238E27FC236}">
                <a16:creationId xmlns:a16="http://schemas.microsoft.com/office/drawing/2014/main" xmlns="" id="{73293D49-AE0A-AD40-AA55-F6FFC8820A0F}"/>
              </a:ext>
            </a:extLst>
          </p:cNvPr>
          <p:cNvSpPr>
            <a:spLocks noGrp="1"/>
          </p:cNvSpPr>
          <p:nvPr>
            <p:ph idx="1"/>
          </p:nvPr>
        </p:nvSpPr>
        <p:spPr/>
        <p:txBody>
          <a:bodyPr/>
          <a:lstStyle/>
          <a:p>
            <a:pPr defTabSz="914400">
              <a:spcBef>
                <a:spcPct val="0"/>
              </a:spcBef>
            </a:pPr>
            <a:r>
              <a:rPr lang="en-US" altLang="en-US"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F</a:t>
            </a:r>
            <a:r>
              <a:rPr lang="en-US" altLang="en-US"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ollow </a:t>
            </a:r>
            <a:r>
              <a:rPr lang="en-US" altLang="en-US"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up on the initial </a:t>
            </a:r>
            <a:r>
              <a:rPr lang="en-US" altLang="en-US"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contacts.</a:t>
            </a:r>
          </a:p>
          <a:p>
            <a:pPr marL="0" indent="0" defTabSz="914400">
              <a:spcBef>
                <a:spcPct val="0"/>
              </a:spcBef>
              <a:buNone/>
            </a:pPr>
            <a:r>
              <a:rPr lang="en-US" altLang="en-US"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t>
            </a:r>
            <a:endParaRPr lang="en-US" altLang="en-US" sz="20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defTabSz="914400">
              <a:spcBef>
                <a:spcPct val="0"/>
              </a:spcBef>
            </a:pPr>
            <a:r>
              <a:rPr lang="en-US" altLang="en-US"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Scoutmaster should send a personal letter to the parents of each interested youth, spelling out the values of Scouting and extending an invitation for the youth and his parents to visit the troop at its upcoming open house</a:t>
            </a:r>
          </a:p>
          <a:p>
            <a:pPr defTabSz="914400">
              <a:spcBef>
                <a:spcPct val="0"/>
              </a:spcBef>
            </a:pPr>
            <a:r>
              <a:rPr lang="en-US" altLang="en-US"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Include a Time Well Spent brochure, No. 02-341, or another brochure that describes Scouting’s values, to provide further information.</a:t>
            </a:r>
            <a:endParaRPr lang="en-US" altLang="en-US" sz="700" b="0" dirty="0">
              <a:solidFill>
                <a:schemeClr val="tx1"/>
              </a:solidFill>
              <a:latin typeface="Arial" panose="020B0604020202020204" pitchFamily="34" charset="0"/>
            </a:endParaRPr>
          </a:p>
          <a:p>
            <a:pPr defTabSz="914400">
              <a:spcBef>
                <a:spcPct val="0"/>
              </a:spcBef>
            </a:pPr>
            <a:r>
              <a:rPr lang="en-US" altLang="en-US"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Timing is important. Mail, or email, the letter as soon as possible after the survey is </a:t>
            </a:r>
            <a:r>
              <a:rPr lang="en-US" altLang="en-US"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completed. </a:t>
            </a:r>
            <a:endParaRPr lang="en-US" sz="2000" dirty="0"/>
          </a:p>
        </p:txBody>
      </p:sp>
      <p:sp>
        <p:nvSpPr>
          <p:cNvPr id="4" name="Slide Number Placeholder 3">
            <a:extLst>
              <a:ext uri="{FF2B5EF4-FFF2-40B4-BE49-F238E27FC236}">
                <a16:creationId xmlns:a16="http://schemas.microsoft.com/office/drawing/2014/main" xmlns="" id="{294A4496-D397-394F-9384-2BB514DF044F}"/>
              </a:ext>
            </a:extLst>
          </p:cNvPr>
          <p:cNvSpPr>
            <a:spLocks noGrp="1"/>
          </p:cNvSpPr>
          <p:nvPr>
            <p:ph type="sldNum" sz="quarter" idx="10"/>
          </p:nvPr>
        </p:nvSpPr>
        <p:spPr/>
        <p:txBody>
          <a:bodyPr/>
          <a:lstStyle/>
          <a:p>
            <a:fld id="{FB1E3455-EB67-4E8C-87E7-4C360A42476F}" type="slidenum">
              <a:rPr lang="en-US" smtClean="0"/>
              <a:pPr/>
              <a:t>12</a:t>
            </a:fld>
            <a:endParaRPr lang="en-US" dirty="0"/>
          </a:p>
        </p:txBody>
      </p:sp>
      <p:sp>
        <p:nvSpPr>
          <p:cNvPr id="5" name="Rectangle 2">
            <a:extLst>
              <a:ext uri="{FF2B5EF4-FFF2-40B4-BE49-F238E27FC236}">
                <a16:creationId xmlns:a16="http://schemas.microsoft.com/office/drawing/2014/main" xmlns="" id="{C851DAD2-91DE-6644-8666-3A970F097E1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33959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57A208-F1DE-2C47-9717-B9183A9ECD48}"/>
              </a:ext>
            </a:extLst>
          </p:cNvPr>
          <p:cNvSpPr>
            <a:spLocks noGrp="1"/>
          </p:cNvSpPr>
          <p:nvPr>
            <p:ph type="title"/>
          </p:nvPr>
        </p:nvSpPr>
        <p:spPr/>
        <p:txBody>
          <a:bodyPr/>
          <a:lstStyle/>
          <a:p>
            <a:r>
              <a:rPr lang="en-US" dirty="0"/>
              <a:t>Plan and Run the Open House</a:t>
            </a:r>
          </a:p>
        </p:txBody>
      </p:sp>
      <p:sp>
        <p:nvSpPr>
          <p:cNvPr id="3" name="Content Placeholder 2">
            <a:extLst>
              <a:ext uri="{FF2B5EF4-FFF2-40B4-BE49-F238E27FC236}">
                <a16:creationId xmlns:a16="http://schemas.microsoft.com/office/drawing/2014/main" xmlns="" id="{E417AA33-D772-8F46-8D89-9018E1690BDA}"/>
              </a:ext>
            </a:extLst>
          </p:cNvPr>
          <p:cNvSpPr>
            <a:spLocks noGrp="1"/>
          </p:cNvSpPr>
          <p:nvPr>
            <p:ph idx="1"/>
          </p:nvPr>
        </p:nvSpPr>
        <p:spPr/>
        <p:txBody>
          <a:bodyPr/>
          <a:lstStyle/>
          <a:p>
            <a:r>
              <a:rPr lang="en-US" sz="1200" dirty="0"/>
              <a:t>For more details on how to conduct a troop open house, see The Boy Scout Troop Open House, No. 18-706, and the Troop Open House video, No. AV-02V018</a:t>
            </a:r>
            <a:r>
              <a:rPr lang="en-US" sz="1200" dirty="0" smtClean="0"/>
              <a:t>.</a:t>
            </a:r>
          </a:p>
          <a:p>
            <a:pPr marL="0" indent="0">
              <a:buNone/>
            </a:pPr>
            <a:endParaRPr lang="en-US" sz="1200" dirty="0"/>
          </a:p>
          <a:p>
            <a:pPr lvl="0"/>
            <a:r>
              <a:rPr lang="en-US" sz="1200" dirty="0"/>
              <a:t>The troop open house can be conducted as a districtwide event for a number of troops, or an individual troop can conduct one independently. The important idea to remember is that Scouting is showcased and each guest is made to feel welcome</a:t>
            </a:r>
            <a:r>
              <a:rPr lang="en-US" sz="1200" dirty="0" smtClean="0"/>
              <a:t>.</a:t>
            </a:r>
          </a:p>
          <a:p>
            <a:pPr marL="0" lvl="0" indent="0">
              <a:buNone/>
            </a:pPr>
            <a:endParaRPr lang="en-US" sz="1200" dirty="0"/>
          </a:p>
          <a:p>
            <a:pPr lvl="0"/>
            <a:r>
              <a:rPr lang="en-US" sz="1200" dirty="0"/>
              <a:t>Involve all troop members in the open house from the planning stage. Remind each Scout of the importance of building their troop; be receptive to their ideas. Begin making plans for the open house as early as possible, following these suggestions:</a:t>
            </a:r>
          </a:p>
          <a:p>
            <a:pPr lvl="0"/>
            <a:r>
              <a:rPr lang="en-US" sz="1200" dirty="0" smtClean="0"/>
              <a:t>Involve </a:t>
            </a:r>
            <a:r>
              <a:rPr lang="en-US" sz="1200" dirty="0"/>
              <a:t>the troop in sprucing up the meeting place. Treat the task as a “spring cleaning” since the troop will be welcoming guests</a:t>
            </a:r>
            <a:r>
              <a:rPr lang="en-US" sz="1200" dirty="0" smtClean="0"/>
              <a:t>.</a:t>
            </a:r>
          </a:p>
          <a:p>
            <a:pPr marL="0" lvl="0" indent="0">
              <a:buNone/>
            </a:pPr>
            <a:endParaRPr lang="en-US" sz="1200" dirty="0"/>
          </a:p>
          <a:p>
            <a:pPr lvl="0"/>
            <a:r>
              <a:rPr lang="en-US" sz="1200" dirty="0" smtClean="0"/>
              <a:t>Display troop </a:t>
            </a:r>
            <a:r>
              <a:rPr lang="en-US" sz="1200" dirty="0"/>
              <a:t>activities, photos, and awards that the troop has earned</a:t>
            </a:r>
            <a:r>
              <a:rPr lang="en-US" sz="1200" dirty="0" smtClean="0"/>
              <a:t>.</a:t>
            </a:r>
          </a:p>
          <a:p>
            <a:pPr marL="0" lvl="0" indent="0">
              <a:buNone/>
            </a:pPr>
            <a:endParaRPr lang="en-US" sz="1200" dirty="0"/>
          </a:p>
          <a:p>
            <a:pPr lvl="0"/>
            <a:r>
              <a:rPr lang="en-US" sz="1200" dirty="0"/>
              <a:t>Assign greeters to be at the door to welcome guests as they arrive. The greeters have a very important job—collect contact information including youth’s name and age and parent’s name, phone, and </a:t>
            </a:r>
            <a:r>
              <a:rPr lang="en-US" sz="1200" dirty="0" smtClean="0"/>
              <a:t>email</a:t>
            </a:r>
          </a:p>
          <a:p>
            <a:pPr lvl="0"/>
            <a:endParaRPr lang="en-US" sz="1200" dirty="0"/>
          </a:p>
          <a:p>
            <a:pPr lvl="0"/>
            <a:r>
              <a:rPr lang="en-US" sz="1200" dirty="0"/>
              <a:t>Be sure to have adequate seating. </a:t>
            </a:r>
          </a:p>
        </p:txBody>
      </p:sp>
      <p:sp>
        <p:nvSpPr>
          <p:cNvPr id="4" name="Slide Number Placeholder 3">
            <a:extLst>
              <a:ext uri="{FF2B5EF4-FFF2-40B4-BE49-F238E27FC236}">
                <a16:creationId xmlns:a16="http://schemas.microsoft.com/office/drawing/2014/main" xmlns="" id="{D4582F5B-F4D2-BF44-A1F6-9C541CDE3665}"/>
              </a:ext>
            </a:extLst>
          </p:cNvPr>
          <p:cNvSpPr>
            <a:spLocks noGrp="1"/>
          </p:cNvSpPr>
          <p:nvPr>
            <p:ph type="sldNum" sz="quarter" idx="10"/>
          </p:nvPr>
        </p:nvSpPr>
        <p:spPr/>
        <p:txBody>
          <a:bodyPr/>
          <a:lstStyle/>
          <a:p>
            <a:fld id="{FB1E3455-EB67-4E8C-87E7-4C360A42476F}" type="slidenum">
              <a:rPr lang="en-US" smtClean="0"/>
              <a:pPr/>
              <a:t>13</a:t>
            </a:fld>
            <a:endParaRPr lang="en-US" dirty="0"/>
          </a:p>
        </p:txBody>
      </p:sp>
    </p:spTree>
    <p:extLst>
      <p:ext uri="{BB962C8B-B14F-4D97-AF65-F5344CB8AC3E}">
        <p14:creationId xmlns:p14="http://schemas.microsoft.com/office/powerpoint/2010/main" val="416584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B6236C-1C2B-4942-A55F-92532B4B55B2}"/>
              </a:ext>
            </a:extLst>
          </p:cNvPr>
          <p:cNvSpPr>
            <a:spLocks noGrp="1"/>
          </p:cNvSpPr>
          <p:nvPr>
            <p:ph type="title"/>
          </p:nvPr>
        </p:nvSpPr>
        <p:spPr/>
        <p:txBody>
          <a:bodyPr/>
          <a:lstStyle/>
          <a:p>
            <a:r>
              <a:rPr lang="en-US" dirty="0"/>
              <a:t>Plan and Run the Open House</a:t>
            </a:r>
          </a:p>
        </p:txBody>
      </p:sp>
      <p:sp>
        <p:nvSpPr>
          <p:cNvPr id="3" name="Content Placeholder 2">
            <a:extLst>
              <a:ext uri="{FF2B5EF4-FFF2-40B4-BE49-F238E27FC236}">
                <a16:creationId xmlns:a16="http://schemas.microsoft.com/office/drawing/2014/main" xmlns="" id="{A34AE8B3-DF04-6840-8728-99D9964E90F9}"/>
              </a:ext>
            </a:extLst>
          </p:cNvPr>
          <p:cNvSpPr>
            <a:spLocks noGrp="1"/>
          </p:cNvSpPr>
          <p:nvPr>
            <p:ph idx="1"/>
          </p:nvPr>
        </p:nvSpPr>
        <p:spPr>
          <a:xfrm>
            <a:off x="457200" y="1524000"/>
            <a:ext cx="8229600" cy="4525963"/>
          </a:xfrm>
        </p:spPr>
        <p:txBody>
          <a:bodyPr/>
          <a:lstStyle/>
          <a:p>
            <a:pPr lvl="0"/>
            <a:r>
              <a:rPr lang="en-US" sz="1400" dirty="0" smtClean="0"/>
              <a:t>Provide a </a:t>
            </a:r>
            <a:r>
              <a:rPr lang="en-US" sz="1400" dirty="0"/>
              <a:t>copy of the troop’s calendar </a:t>
            </a:r>
            <a:r>
              <a:rPr lang="en-US" sz="1400" dirty="0" smtClean="0"/>
              <a:t>for parents and troop contacts. </a:t>
            </a:r>
            <a:r>
              <a:rPr lang="en-US" sz="1400" dirty="0"/>
              <a:t>Calendars are very important as they show the parent(s) the troop is well organized and has a plan to deliver a fun program that achieves the BSA mission</a:t>
            </a:r>
            <a:r>
              <a:rPr lang="en-US" sz="1400" dirty="0" smtClean="0"/>
              <a:t>.</a:t>
            </a:r>
          </a:p>
          <a:p>
            <a:pPr lvl="0"/>
            <a:endParaRPr lang="en-US" sz="1400" dirty="0"/>
          </a:p>
          <a:p>
            <a:pPr lvl="0"/>
            <a:r>
              <a:rPr lang="en-US" sz="1400" dirty="0"/>
              <a:t>Make assignments for each part on the agenda well in advance. The senior patrol leader should be the emcee of the meeting. This is the Troop’s only opportunity to make a good first impression: plan, prepare, and practice</a:t>
            </a:r>
            <a:r>
              <a:rPr lang="en-US" sz="1400" dirty="0" smtClean="0"/>
              <a:t>!</a:t>
            </a:r>
          </a:p>
          <a:p>
            <a:pPr lvl="0"/>
            <a:endParaRPr lang="en-US" sz="1400" dirty="0"/>
          </a:p>
          <a:p>
            <a:pPr lvl="0"/>
            <a:r>
              <a:rPr lang="en-US" sz="1400" dirty="0" smtClean="0"/>
              <a:t>The </a:t>
            </a:r>
            <a:r>
              <a:rPr lang="en-US" sz="1400" dirty="0"/>
              <a:t>troop open house should follow an agenda to help guests gather a broad range of Scouting information. </a:t>
            </a:r>
            <a:r>
              <a:rPr lang="en-US" sz="1400" dirty="0" smtClean="0"/>
              <a:t>Plan separate sessions for youth and adults.</a:t>
            </a:r>
          </a:p>
          <a:p>
            <a:pPr lvl="0"/>
            <a:endParaRPr lang="en-US" sz="1400" dirty="0" smtClean="0"/>
          </a:p>
          <a:p>
            <a:pPr lvl="0"/>
            <a:r>
              <a:rPr lang="en-US" sz="1400" dirty="0" smtClean="0"/>
              <a:t>The </a:t>
            </a:r>
            <a:r>
              <a:rPr lang="en-US" sz="1400" dirty="0"/>
              <a:t>youth is introduced to basic Scouting skills while an adult troop leader informs the parents about Scouting’s values and its positive effect on youth</a:t>
            </a:r>
            <a:r>
              <a:rPr lang="en-US" sz="1400" dirty="0" smtClean="0"/>
              <a:t>.</a:t>
            </a:r>
          </a:p>
          <a:p>
            <a:pPr lvl="0"/>
            <a:endParaRPr lang="en-US" sz="1400" dirty="0"/>
          </a:p>
          <a:p>
            <a:pPr lvl="0"/>
            <a:r>
              <a:rPr lang="en-US" sz="1400" dirty="0"/>
              <a:t>During the open house, Scouts and Scouters should do everything possible to make their guests feel comfortable and to answer each question as it arises</a:t>
            </a:r>
            <a:r>
              <a:rPr lang="en-US" sz="1400" dirty="0" smtClean="0"/>
              <a:t>.</a:t>
            </a:r>
          </a:p>
          <a:p>
            <a:pPr lvl="0"/>
            <a:endParaRPr lang="en-US" sz="1400" dirty="0" smtClean="0"/>
          </a:p>
          <a:p>
            <a:pPr lvl="0"/>
            <a:r>
              <a:rPr lang="en-US" sz="1400" dirty="0" smtClean="0"/>
              <a:t>Have </a:t>
            </a:r>
            <a:r>
              <a:rPr lang="en-US" sz="1400" dirty="0"/>
              <a:t>applications available for both Scouts and adults. </a:t>
            </a:r>
          </a:p>
        </p:txBody>
      </p:sp>
      <p:sp>
        <p:nvSpPr>
          <p:cNvPr id="4" name="Slide Number Placeholder 3">
            <a:extLst>
              <a:ext uri="{FF2B5EF4-FFF2-40B4-BE49-F238E27FC236}">
                <a16:creationId xmlns:a16="http://schemas.microsoft.com/office/drawing/2014/main" xmlns="" id="{00F034E6-B8B2-A14F-964C-ABC24A5E060D}"/>
              </a:ext>
            </a:extLst>
          </p:cNvPr>
          <p:cNvSpPr>
            <a:spLocks noGrp="1"/>
          </p:cNvSpPr>
          <p:nvPr>
            <p:ph type="sldNum" sz="quarter" idx="10"/>
          </p:nvPr>
        </p:nvSpPr>
        <p:spPr/>
        <p:txBody>
          <a:bodyPr/>
          <a:lstStyle/>
          <a:p>
            <a:fld id="{FB1E3455-EB67-4E8C-87E7-4C360A42476F}" type="slidenum">
              <a:rPr lang="en-US" smtClean="0"/>
              <a:pPr/>
              <a:t>14</a:t>
            </a:fld>
            <a:endParaRPr lang="en-US" dirty="0"/>
          </a:p>
        </p:txBody>
      </p:sp>
    </p:spTree>
    <p:extLst>
      <p:ext uri="{BB962C8B-B14F-4D97-AF65-F5344CB8AC3E}">
        <p14:creationId xmlns:p14="http://schemas.microsoft.com/office/powerpoint/2010/main" val="215510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33420A-F325-144B-853C-D6AF1FB2DC05}"/>
              </a:ext>
            </a:extLst>
          </p:cNvPr>
          <p:cNvSpPr>
            <a:spLocks noGrp="1"/>
          </p:cNvSpPr>
          <p:nvPr>
            <p:ph type="title"/>
          </p:nvPr>
        </p:nvSpPr>
        <p:spPr/>
        <p:txBody>
          <a:bodyPr/>
          <a:lstStyle/>
          <a:p>
            <a:r>
              <a:rPr lang="en-US" dirty="0"/>
              <a:t>Get New Scouts Involved Right Away</a:t>
            </a:r>
          </a:p>
        </p:txBody>
      </p:sp>
      <p:sp>
        <p:nvSpPr>
          <p:cNvPr id="3" name="Content Placeholder 2">
            <a:extLst>
              <a:ext uri="{FF2B5EF4-FFF2-40B4-BE49-F238E27FC236}">
                <a16:creationId xmlns:a16="http://schemas.microsoft.com/office/drawing/2014/main" xmlns="" id="{EA35CC79-BA10-8740-B725-F3BCA7CB523E}"/>
              </a:ext>
            </a:extLst>
          </p:cNvPr>
          <p:cNvSpPr>
            <a:spLocks noGrp="1"/>
          </p:cNvSpPr>
          <p:nvPr>
            <p:ph idx="1"/>
          </p:nvPr>
        </p:nvSpPr>
        <p:spPr/>
        <p:txBody>
          <a:bodyPr/>
          <a:lstStyle/>
          <a:p>
            <a:r>
              <a:rPr lang="en-US" sz="1800" dirty="0"/>
              <a:t>We promise Scouting is action-packed. Youth will expect adventure soon after they become Scouts so schedule an exciting activity soon after the troop open house. Here are a few suggestions:</a:t>
            </a:r>
          </a:p>
          <a:p>
            <a:r>
              <a:rPr lang="en-US" sz="1800" dirty="0"/>
              <a:t>Troop Campout</a:t>
            </a:r>
          </a:p>
          <a:p>
            <a:r>
              <a:rPr lang="en-US" sz="1800" dirty="0"/>
              <a:t>Districtwide Overnighter</a:t>
            </a:r>
          </a:p>
          <a:p>
            <a:r>
              <a:rPr lang="en-US" sz="1800" dirty="0"/>
              <a:t>Lock-Ins: Program possibilities could include swimming, sports, movies, refreshments, and a little sleeping.</a:t>
            </a:r>
          </a:p>
          <a:p>
            <a:r>
              <a:rPr lang="en-US" sz="1800" dirty="0"/>
              <a:t>New Scouts should be introduced into the mainstream of troop activities as soon as possible after they join the troop. </a:t>
            </a:r>
            <a:endParaRPr lang="en-US" sz="1800" dirty="0" smtClean="0"/>
          </a:p>
          <a:p>
            <a:endParaRPr lang="en-US" sz="1800" dirty="0"/>
          </a:p>
          <a:p>
            <a:pPr marL="0" indent="0">
              <a:buNone/>
            </a:pPr>
            <a:r>
              <a:rPr lang="en-US" sz="1800" dirty="0" smtClean="0"/>
              <a:t>	….Submit the new scout’s application to council as soon as possible.</a:t>
            </a:r>
            <a:endParaRPr lang="en-US" sz="1800" dirty="0"/>
          </a:p>
        </p:txBody>
      </p:sp>
      <p:sp>
        <p:nvSpPr>
          <p:cNvPr id="4" name="Slide Number Placeholder 3">
            <a:extLst>
              <a:ext uri="{FF2B5EF4-FFF2-40B4-BE49-F238E27FC236}">
                <a16:creationId xmlns:a16="http://schemas.microsoft.com/office/drawing/2014/main" xmlns="" id="{853ACE4E-86D3-8844-AE19-62F195197D6D}"/>
              </a:ext>
            </a:extLst>
          </p:cNvPr>
          <p:cNvSpPr>
            <a:spLocks noGrp="1"/>
          </p:cNvSpPr>
          <p:nvPr>
            <p:ph type="sldNum" sz="quarter" idx="10"/>
          </p:nvPr>
        </p:nvSpPr>
        <p:spPr/>
        <p:txBody>
          <a:bodyPr/>
          <a:lstStyle/>
          <a:p>
            <a:fld id="{FB1E3455-EB67-4E8C-87E7-4C360A42476F}" type="slidenum">
              <a:rPr lang="en-US" smtClean="0"/>
              <a:pPr/>
              <a:t>15</a:t>
            </a:fld>
            <a:endParaRPr lang="en-US" dirty="0"/>
          </a:p>
        </p:txBody>
      </p:sp>
    </p:spTree>
    <p:extLst>
      <p:ext uri="{BB962C8B-B14F-4D97-AF65-F5344CB8AC3E}">
        <p14:creationId xmlns:p14="http://schemas.microsoft.com/office/powerpoint/2010/main" val="2055245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1600200" y="304800"/>
            <a:ext cx="7043737" cy="1143000"/>
          </a:xfrm>
        </p:spPr>
        <p:txBody>
          <a:bodyPr/>
          <a:lstStyle/>
          <a:p>
            <a:pPr marL="457200" lvl="0" indent="-457200">
              <a:spcAft>
                <a:spcPts val="600"/>
              </a:spcAft>
            </a:pPr>
            <a:r>
              <a:rPr lang="en-US" dirty="0"/>
              <a:t>Peer to Peer Recruiting</a:t>
            </a:r>
          </a:p>
        </p:txBody>
      </p:sp>
      <p:sp>
        <p:nvSpPr>
          <p:cNvPr id="12290" name="Content Placeholder 2"/>
          <p:cNvSpPr>
            <a:spLocks noGrp="1"/>
          </p:cNvSpPr>
          <p:nvPr>
            <p:ph idx="1"/>
          </p:nvPr>
        </p:nvSpPr>
        <p:spPr>
          <a:xfrm>
            <a:off x="457200" y="1524000"/>
            <a:ext cx="8229600" cy="4191000"/>
          </a:xfrm>
        </p:spPr>
        <p:txBody>
          <a:bodyPr/>
          <a:lstStyle/>
          <a:p>
            <a:pPr eaLnBrk="1" hangingPunct="1"/>
            <a:r>
              <a:rPr lang="en-US" dirty="0" smtClean="0">
                <a:latin typeface="Helvetica" pitchFamily="-105" charset="0"/>
                <a:ea typeface="ヒラギノ角ゴ Pro W3" charset="-128"/>
              </a:rPr>
              <a:t>Promote The Program</a:t>
            </a:r>
            <a:endParaRPr lang="en-US" dirty="0">
              <a:latin typeface="Helvetica" pitchFamily="-105" charset="0"/>
              <a:ea typeface="ヒラギノ角ゴ Pro W3" charset="-128"/>
            </a:endParaRPr>
          </a:p>
          <a:p>
            <a:pPr marL="400050" lvl="1" indent="0">
              <a:buNone/>
            </a:pPr>
            <a:r>
              <a:rPr lang="en-US" sz="1800" b="0" dirty="0" smtClean="0"/>
              <a:t>Tell </a:t>
            </a:r>
            <a:r>
              <a:rPr lang="en-US" sz="1800" b="0" dirty="0"/>
              <a:t>someone who is eligible to join Boy Scouts, or an inactive Boy Scout, about your troop's activities. Invite him to a troop outing, activity, service project, or meeting. Tell him how to join, or encourage the inactive Boy Scout to become active</a:t>
            </a:r>
            <a:r>
              <a:rPr lang="en-US" sz="1800" dirty="0"/>
              <a:t>.</a:t>
            </a:r>
          </a:p>
          <a:p>
            <a:pPr eaLnBrk="1" hangingPunct="1">
              <a:buFont typeface="Arial" pitchFamily="34" charset="0"/>
              <a:buNone/>
            </a:pPr>
            <a:endParaRPr lang="en-US" dirty="0">
              <a:latin typeface="Helvetica" pitchFamily="-105" charset="0"/>
              <a:ea typeface="ヒラギノ角ゴ Pro W3" charset="-128"/>
            </a:endParaRPr>
          </a:p>
          <a:p>
            <a:pPr eaLnBrk="1" hangingPunct="1"/>
            <a:r>
              <a:rPr lang="en-US" dirty="0">
                <a:latin typeface="Helvetica" pitchFamily="-105" charset="0"/>
                <a:ea typeface="ヒラギノ角ゴ Pro W3" charset="-128"/>
              </a:rPr>
              <a:t>Friends Talk to Friends About Scouting</a:t>
            </a:r>
          </a:p>
          <a:p>
            <a:pPr marL="400050" lvl="1" indent="0" eaLnBrk="1" hangingPunct="1">
              <a:buNone/>
            </a:pPr>
            <a:r>
              <a:rPr lang="en-US" sz="1800" dirty="0">
                <a:latin typeface="Helvetica" pitchFamily="-105" charset="0"/>
                <a:ea typeface="ヒラギノ角ゴ Pro W3" charset="-128"/>
              </a:rPr>
              <a:t>High Adventure Camp</a:t>
            </a:r>
          </a:p>
          <a:p>
            <a:pPr marL="400050" lvl="1" indent="0" eaLnBrk="1" hangingPunct="1">
              <a:buNone/>
            </a:pPr>
            <a:r>
              <a:rPr lang="en-US" sz="1800" dirty="0">
                <a:latin typeface="Helvetica" pitchFamily="-105" charset="0"/>
                <a:ea typeface="ヒラギノ角ゴ Pro W3" charset="-128"/>
              </a:rPr>
              <a:t>What did you do last weekend?</a:t>
            </a:r>
          </a:p>
          <a:p>
            <a:pPr marL="400050" lvl="1" indent="0" eaLnBrk="1" hangingPunct="1">
              <a:buNone/>
            </a:pPr>
            <a:r>
              <a:rPr lang="en-US" sz="1800" dirty="0">
                <a:latin typeface="Helvetica" pitchFamily="-105" charset="0"/>
                <a:ea typeface="ヒラギノ角ゴ Pro W3" charset="-128"/>
              </a:rPr>
              <a:t>“Big Boy Toys”</a:t>
            </a:r>
          </a:p>
          <a:p>
            <a:pPr marL="400050" lvl="1" indent="0" eaLnBrk="1" hangingPunct="1">
              <a:buNone/>
            </a:pPr>
            <a:r>
              <a:rPr lang="en-US" sz="1800" dirty="0" smtClean="0">
                <a:latin typeface="Helvetica" pitchFamily="-105" charset="0"/>
                <a:ea typeface="ヒラギノ角ゴ Pro W3" charset="-128"/>
              </a:rPr>
              <a:t>No </a:t>
            </a:r>
            <a:r>
              <a:rPr lang="en-US" sz="1800" dirty="0">
                <a:latin typeface="Helvetica" pitchFamily="-105" charset="0"/>
                <a:ea typeface="ヒラギノ角ゴ Pro W3" charset="-128"/>
              </a:rPr>
              <a:t>limit on who to ask nor how many times</a:t>
            </a:r>
          </a:p>
          <a:p>
            <a:pPr eaLnBrk="1" hangingPunct="1">
              <a:buFont typeface="Arial" pitchFamily="34" charset="0"/>
              <a:buNone/>
            </a:pPr>
            <a:endParaRPr lang="en-US" dirty="0">
              <a:latin typeface="Helvetica" pitchFamily="-105" charset="0"/>
              <a:ea typeface="ヒラギノ角ゴ Pro W3" charset="-128"/>
            </a:endParaRPr>
          </a:p>
          <a:p>
            <a:pPr eaLnBrk="1" hangingPunct="1">
              <a:buFont typeface="Arial" pitchFamily="34" charset="0"/>
              <a:buNone/>
            </a:pPr>
            <a:endParaRPr lang="en-US" dirty="0">
              <a:latin typeface="Helvetica" pitchFamily="-105" charset="0"/>
              <a:ea typeface="ヒラギノ角ゴ Pro W3" charset="-128"/>
            </a:endParaRPr>
          </a:p>
          <a:p>
            <a:pPr lvl="3" eaLnBrk="1" hangingPunct="1">
              <a:buFont typeface="Arial" pitchFamily="34" charset="0"/>
              <a:buNone/>
            </a:pPr>
            <a:endParaRPr lang="en-US" dirty="0">
              <a:latin typeface="Helvetica" pitchFamily="-105" charset="0"/>
              <a:ea typeface="ヒラギノ角ゴ Pro W3" charset="-128"/>
            </a:endParaRPr>
          </a:p>
        </p:txBody>
      </p:sp>
      <p:sp>
        <p:nvSpPr>
          <p:cNvPr id="12291"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Grande" charset="0"/>
                <a:ea typeface="ヒラギノ角ゴ Pro W3" charset="-128"/>
              </a:defRPr>
            </a:lvl1pPr>
            <a:lvl2pPr marL="742950" indent="-285750" eaLnBrk="0" hangingPunct="0">
              <a:defRPr sz="2400">
                <a:solidFill>
                  <a:schemeClr val="tx1"/>
                </a:solidFill>
                <a:latin typeface="Lucida Grande" charset="0"/>
                <a:ea typeface="ヒラギノ角ゴ Pro W3" charset="-128"/>
              </a:defRPr>
            </a:lvl2pPr>
            <a:lvl3pPr marL="1143000" indent="-228600" eaLnBrk="0" hangingPunct="0">
              <a:defRPr sz="2400">
                <a:solidFill>
                  <a:schemeClr val="tx1"/>
                </a:solidFill>
                <a:latin typeface="Lucida Grande" charset="0"/>
                <a:ea typeface="ヒラギノ角ゴ Pro W3" charset="-128"/>
              </a:defRPr>
            </a:lvl3pPr>
            <a:lvl4pPr marL="1600200" indent="-228600" eaLnBrk="0" hangingPunct="0">
              <a:defRPr sz="2400">
                <a:solidFill>
                  <a:schemeClr val="tx1"/>
                </a:solidFill>
                <a:latin typeface="Lucida Grande" charset="0"/>
                <a:ea typeface="ヒラギノ角ゴ Pro W3" charset="-128"/>
              </a:defRPr>
            </a:lvl4pPr>
            <a:lvl5pPr marL="2057400" indent="-228600" eaLnBrk="0" hangingPunct="0">
              <a:defRPr sz="2400">
                <a:solidFill>
                  <a:schemeClr val="tx1"/>
                </a:solidFill>
                <a:latin typeface="Lucida Grande"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Lucida Grande"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Lucida Grande"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Lucida Grande"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Lucida Grande" charset="0"/>
                <a:ea typeface="ヒラギノ角ゴ Pro W3" charset="-128"/>
              </a:defRPr>
            </a:lvl9pPr>
          </a:lstStyle>
          <a:p>
            <a:pPr eaLnBrk="1" hangingPunct="1"/>
            <a:fld id="{0D4C1046-5AAA-49C4-9806-0EB0D2B7048F}" type="slidenum">
              <a:rPr lang="en-US" sz="1000">
                <a:solidFill>
                  <a:srgbClr val="95B3D7"/>
                </a:solidFill>
                <a:latin typeface="Helvetica" pitchFamily="-105" charset="0"/>
              </a:rPr>
              <a:pPr eaLnBrk="1" hangingPunct="1"/>
              <a:t>16</a:t>
            </a:fld>
            <a:endParaRPr lang="en-US" sz="1000" dirty="0">
              <a:solidFill>
                <a:srgbClr val="95B3D7"/>
              </a:solidFill>
              <a:latin typeface="Helvetica" pitchFamily="-105"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114800"/>
            <a:ext cx="2733675"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9643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Available Resources</a:t>
            </a:r>
            <a:br>
              <a:rPr lang="en-US" dirty="0"/>
            </a:br>
            <a:endParaRPr lang="en-US" dirty="0"/>
          </a:p>
        </p:txBody>
      </p:sp>
      <p:sp>
        <p:nvSpPr>
          <p:cNvPr id="3" name="Content Placeholder 2"/>
          <p:cNvSpPr>
            <a:spLocks noGrp="1"/>
          </p:cNvSpPr>
          <p:nvPr>
            <p:ph idx="1"/>
          </p:nvPr>
        </p:nvSpPr>
        <p:spPr>
          <a:xfrm>
            <a:off x="457200" y="1295400"/>
            <a:ext cx="8229600" cy="4525963"/>
          </a:xfrm>
        </p:spPr>
        <p:txBody>
          <a:bodyPr/>
          <a:lstStyle/>
          <a:p>
            <a:pPr marL="0" indent="0">
              <a:buNone/>
            </a:pPr>
            <a:endParaRPr lang="en-US" sz="1000" dirty="0"/>
          </a:p>
          <a:p>
            <a:r>
              <a:rPr lang="en-US" dirty="0"/>
              <a:t>National Resources</a:t>
            </a:r>
          </a:p>
          <a:p>
            <a:pPr lvl="1">
              <a:buFont typeface="Courier New" pitchFamily="49" charset="0"/>
              <a:buChar char="o"/>
            </a:pPr>
            <a:r>
              <a:rPr lang="en-US" dirty="0">
                <a:hlinkClick r:id="rId2"/>
              </a:rPr>
              <a:t>Marketing Materials</a:t>
            </a:r>
            <a:endParaRPr lang="en-US" dirty="0"/>
          </a:p>
          <a:p>
            <a:pPr lvl="1">
              <a:buFont typeface="Courier New" pitchFamily="49" charset="0"/>
              <a:buChar char="o"/>
            </a:pPr>
            <a:r>
              <a:rPr lang="en-US" dirty="0">
                <a:hlinkClick r:id="rId3"/>
              </a:rPr>
              <a:t>Membership</a:t>
            </a:r>
            <a:endParaRPr lang="en-US" dirty="0"/>
          </a:p>
          <a:p>
            <a:endParaRPr lang="en-US" sz="800" dirty="0"/>
          </a:p>
          <a:p>
            <a:endParaRPr lang="en-US" sz="1000" dirty="0"/>
          </a:p>
          <a:p>
            <a:r>
              <a:rPr lang="en-US" dirty="0"/>
              <a:t>Market Analysis Tapestry Report</a:t>
            </a:r>
            <a:endParaRPr lang="en-US" dirty="0">
              <a:hlinkClick r:id="rId4"/>
            </a:endParaRPr>
          </a:p>
          <a:p>
            <a:endParaRPr lang="en-US" sz="1000" dirty="0"/>
          </a:p>
          <a:p>
            <a:r>
              <a:rPr lang="en-US" dirty="0"/>
              <a:t>BeAScout Unit Pin Management</a:t>
            </a:r>
            <a:endParaRPr lang="en-US" dirty="0">
              <a:hlinkClick r:id="rId4"/>
            </a:endParaRPr>
          </a:p>
          <a:p>
            <a:pPr lvl="1">
              <a:buFont typeface="Courier New" pitchFamily="49" charset="0"/>
              <a:buChar char="o"/>
            </a:pPr>
            <a:r>
              <a:rPr lang="en-US" dirty="0"/>
              <a:t>Self help for families looking for a unit</a:t>
            </a:r>
          </a:p>
          <a:p>
            <a:pPr lvl="1">
              <a:buFont typeface="Courier New" pitchFamily="49" charset="0"/>
              <a:buChar char="o"/>
            </a:pPr>
            <a:r>
              <a:rPr lang="en-US" dirty="0">
                <a:hlinkClick r:id="rId4"/>
              </a:rPr>
              <a:t>check it </a:t>
            </a:r>
            <a:r>
              <a:rPr lang="en-US" dirty="0" smtClean="0">
                <a:hlinkClick r:id="rId4"/>
              </a:rPr>
              <a:t>out</a:t>
            </a:r>
            <a:endParaRPr lang="en-US" dirty="0" smtClean="0"/>
          </a:p>
          <a:p>
            <a:pPr lvl="1">
              <a:buFont typeface="Courier New" pitchFamily="49" charset="0"/>
              <a:buChar char="o"/>
            </a:pPr>
            <a:r>
              <a:rPr lang="en-US" dirty="0" smtClean="0"/>
              <a:t>Respond to inquiries quickly</a:t>
            </a:r>
            <a:endParaRPr lang="en-US"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17</a:t>
            </a:fld>
            <a:endParaRPr lang="en-US" dirty="0"/>
          </a:p>
        </p:txBody>
      </p:sp>
    </p:spTree>
    <p:extLst>
      <p:ext uri="{BB962C8B-B14F-4D97-AF65-F5344CB8AC3E}">
        <p14:creationId xmlns:p14="http://schemas.microsoft.com/office/powerpoint/2010/main" val="1995288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534400" cy="2057400"/>
          </a:xfrm>
        </p:spPr>
        <p:txBody>
          <a:bodyPr/>
          <a:lstStyle/>
          <a:p>
            <a:r>
              <a:rPr lang="en-US" sz="4800" b="1" dirty="0"/>
              <a:t>Retention</a:t>
            </a:r>
            <a:br>
              <a:rPr lang="en-US" sz="4800" b="1" dirty="0"/>
            </a:br>
            <a:r>
              <a:rPr lang="en-US" dirty="0"/>
              <a:t/>
            </a:r>
            <a:br>
              <a:rPr lang="en-US" dirty="0"/>
            </a:br>
            <a:r>
              <a:rPr lang="en-US" dirty="0"/>
              <a:t>Keeping Your Troop Healthy</a:t>
            </a:r>
            <a:br>
              <a:rPr lang="en-US" dirty="0"/>
            </a:br>
            <a:endParaRPr lang="en-US" dirty="0"/>
          </a:p>
        </p:txBody>
      </p:sp>
    </p:spTree>
    <p:extLst>
      <p:ext uri="{BB962C8B-B14F-4D97-AF65-F5344CB8AC3E}">
        <p14:creationId xmlns:p14="http://schemas.microsoft.com/office/powerpoint/2010/main" val="373786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Retention Toolbox</a:t>
            </a:r>
          </a:p>
        </p:txBody>
      </p:sp>
      <p:sp>
        <p:nvSpPr>
          <p:cNvPr id="3" name="Content Placeholder 2"/>
          <p:cNvSpPr>
            <a:spLocks noGrp="1"/>
          </p:cNvSpPr>
          <p:nvPr>
            <p:ph idx="1"/>
          </p:nvPr>
        </p:nvSpPr>
        <p:spPr>
          <a:xfrm>
            <a:off x="457200" y="1371600"/>
            <a:ext cx="8229600" cy="4191000"/>
          </a:xfrm>
        </p:spPr>
        <p:txBody>
          <a:bodyPr/>
          <a:lstStyle/>
          <a:p>
            <a:pPr>
              <a:lnSpc>
                <a:spcPct val="150000"/>
              </a:lnSpc>
              <a:spcBef>
                <a:spcPts val="0"/>
              </a:spcBef>
              <a:spcAft>
                <a:spcPts val="600"/>
              </a:spcAft>
            </a:pPr>
            <a:r>
              <a:rPr lang="en-US" sz="2800" b="0" dirty="0"/>
              <a:t>First Class in a Year</a:t>
            </a:r>
          </a:p>
          <a:p>
            <a:pPr lvl="0">
              <a:lnSpc>
                <a:spcPct val="150000"/>
              </a:lnSpc>
              <a:spcBef>
                <a:spcPts val="0"/>
              </a:spcBef>
            </a:pPr>
            <a:r>
              <a:rPr lang="en-US" sz="2800" b="0" dirty="0"/>
              <a:t>Path to Eagle</a:t>
            </a:r>
          </a:p>
          <a:p>
            <a:pPr lvl="0">
              <a:lnSpc>
                <a:spcPct val="150000"/>
              </a:lnSpc>
              <a:spcBef>
                <a:spcPts val="0"/>
              </a:spcBef>
            </a:pPr>
            <a:r>
              <a:rPr lang="en-US" sz="2800" b="0" dirty="0"/>
              <a:t>Summer Camp</a:t>
            </a:r>
          </a:p>
          <a:p>
            <a:pPr lvl="0">
              <a:lnSpc>
                <a:spcPct val="150000"/>
              </a:lnSpc>
              <a:spcBef>
                <a:spcPts val="0"/>
              </a:spcBef>
            </a:pPr>
            <a:r>
              <a:rPr lang="en-US" sz="2800" b="0" dirty="0"/>
              <a:t>Your Unit Attitude</a:t>
            </a:r>
          </a:p>
          <a:p>
            <a:pPr lvl="0">
              <a:lnSpc>
                <a:spcPct val="150000"/>
              </a:lnSpc>
              <a:spcBef>
                <a:spcPts val="0"/>
              </a:spcBef>
            </a:pPr>
            <a:r>
              <a:rPr lang="en-US" sz="2800" b="0" dirty="0"/>
              <a:t>Recruit the Parents</a:t>
            </a:r>
          </a:p>
          <a:p>
            <a:pPr lvl="0">
              <a:lnSpc>
                <a:spcPct val="150000"/>
              </a:lnSpc>
              <a:spcBef>
                <a:spcPts val="0"/>
              </a:spcBef>
            </a:pPr>
            <a:r>
              <a:rPr lang="en-US" sz="2800" b="0" dirty="0"/>
              <a:t>Succession Plan</a:t>
            </a:r>
          </a:p>
          <a:p>
            <a:pPr marL="0" indent="0">
              <a:buNone/>
            </a:pPr>
            <a:endParaRPr lang="en-US"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19</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95600"/>
            <a:ext cx="2057400"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5398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534400" cy="2743200"/>
          </a:xfrm>
        </p:spPr>
        <p:txBody>
          <a:bodyPr/>
          <a:lstStyle/>
          <a:p>
            <a:r>
              <a:rPr lang="en-US" sz="4800" b="1" dirty="0"/>
              <a:t>Recruiting</a:t>
            </a:r>
            <a:br>
              <a:rPr lang="en-US" sz="4800" b="1" dirty="0"/>
            </a:br>
            <a:r>
              <a:rPr lang="en-US" dirty="0"/>
              <a:t/>
            </a:r>
            <a:br>
              <a:rPr lang="en-US" dirty="0"/>
            </a:br>
            <a:r>
              <a:rPr lang="en-US" dirty="0"/>
              <a:t>Growing Your </a:t>
            </a:r>
            <a:r>
              <a:rPr lang="en-US" dirty="0" smtClean="0"/>
              <a:t>Troop…</a:t>
            </a:r>
            <a:r>
              <a:rPr lang="en-US" dirty="0" smtClean="0"/>
              <a:t/>
            </a:r>
            <a:br>
              <a:rPr lang="en-US" dirty="0" smtClean="0"/>
            </a:br>
            <a:r>
              <a:rPr lang="en-US" dirty="0"/>
              <a:t/>
            </a:r>
            <a:br>
              <a:rPr lang="en-US" dirty="0"/>
            </a:br>
            <a:r>
              <a:rPr lang="en-US" dirty="0" smtClean="0"/>
              <a:t>A year round process</a:t>
            </a:r>
            <a:r>
              <a:rPr lang="en-US" dirty="0"/>
              <a:t/>
            </a:r>
            <a:br>
              <a:rPr lang="en-US" dirty="0"/>
            </a:br>
            <a:endParaRPr lang="en-US" dirty="0"/>
          </a:p>
        </p:txBody>
      </p:sp>
    </p:spTree>
    <p:extLst>
      <p:ext uri="{BB962C8B-B14F-4D97-AF65-F5344CB8AC3E}">
        <p14:creationId xmlns:p14="http://schemas.microsoft.com/office/powerpoint/2010/main" val="1302263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Class in a Year</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Tenderfoot Weekend</a:t>
            </a:r>
          </a:p>
          <a:p>
            <a:r>
              <a:rPr lang="en-US" b="0" dirty="0"/>
              <a:t>Immediate camping weekend nearby </a:t>
            </a:r>
          </a:p>
          <a:p>
            <a:r>
              <a:rPr lang="en-US" b="0" dirty="0"/>
              <a:t>Promote activity during recruiting</a:t>
            </a:r>
          </a:p>
          <a:p>
            <a:r>
              <a:rPr lang="en-US" b="0" dirty="0"/>
              <a:t>Older scouts teach sections</a:t>
            </a:r>
          </a:p>
          <a:p>
            <a:pPr marL="0" indent="0">
              <a:buNone/>
            </a:pPr>
            <a:endParaRPr lang="en-US" b="0" dirty="0"/>
          </a:p>
          <a:p>
            <a:pPr marL="0" indent="0">
              <a:buNone/>
            </a:pPr>
            <a:r>
              <a:rPr lang="en-US" dirty="0"/>
              <a:t>First Class Open House</a:t>
            </a:r>
          </a:p>
          <a:p>
            <a:r>
              <a:rPr lang="en-US" b="0" dirty="0"/>
              <a:t>Aid in completion of any outstanding requirements</a:t>
            </a:r>
          </a:p>
        </p:txBody>
      </p:sp>
      <p:sp>
        <p:nvSpPr>
          <p:cNvPr id="4" name="Slide Number Placeholder 3"/>
          <p:cNvSpPr>
            <a:spLocks noGrp="1"/>
          </p:cNvSpPr>
          <p:nvPr>
            <p:ph type="sldNum" sz="quarter" idx="10"/>
          </p:nvPr>
        </p:nvSpPr>
        <p:spPr/>
        <p:txBody>
          <a:bodyPr/>
          <a:lstStyle/>
          <a:p>
            <a:fld id="{FB1E3455-EB67-4E8C-87E7-4C360A42476F}" type="slidenum">
              <a:rPr lang="en-US" smtClean="0"/>
              <a:pPr/>
              <a:t>20</a:t>
            </a:fld>
            <a:endParaRPr lang="en-US" dirty="0"/>
          </a:p>
        </p:txBody>
      </p:sp>
    </p:spTree>
    <p:extLst>
      <p:ext uri="{BB962C8B-B14F-4D97-AF65-F5344CB8AC3E}">
        <p14:creationId xmlns:p14="http://schemas.microsoft.com/office/powerpoint/2010/main" val="208637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Path to Eagle</a:t>
            </a:r>
            <a:br>
              <a:rPr lang="en-US" dirty="0"/>
            </a:br>
            <a:endParaRPr lang="en-US" dirty="0"/>
          </a:p>
        </p:txBody>
      </p:sp>
      <p:sp>
        <p:nvSpPr>
          <p:cNvPr id="3" name="Content Placeholder 2"/>
          <p:cNvSpPr>
            <a:spLocks noGrp="1"/>
          </p:cNvSpPr>
          <p:nvPr>
            <p:ph idx="1"/>
          </p:nvPr>
        </p:nvSpPr>
        <p:spPr>
          <a:xfrm>
            <a:off x="457200" y="1524000"/>
            <a:ext cx="8229600" cy="3905250"/>
          </a:xfrm>
        </p:spPr>
        <p:txBody>
          <a:bodyPr/>
          <a:lstStyle/>
          <a:p>
            <a:pPr>
              <a:lnSpc>
                <a:spcPct val="150000"/>
              </a:lnSpc>
              <a:spcBef>
                <a:spcPts val="0"/>
              </a:spcBef>
            </a:pPr>
            <a:r>
              <a:rPr lang="en-US" sz="3200" b="0" dirty="0"/>
              <a:t>Troop Eagle Coordinator</a:t>
            </a:r>
          </a:p>
          <a:p>
            <a:pPr>
              <a:lnSpc>
                <a:spcPct val="150000"/>
              </a:lnSpc>
              <a:spcBef>
                <a:spcPts val="0"/>
              </a:spcBef>
            </a:pPr>
            <a:r>
              <a:rPr lang="en-US" sz="3200" b="0" dirty="0"/>
              <a:t>Resume building</a:t>
            </a:r>
          </a:p>
          <a:p>
            <a:pPr lvl="1">
              <a:lnSpc>
                <a:spcPct val="150000"/>
              </a:lnSpc>
              <a:spcBef>
                <a:spcPts val="0"/>
              </a:spcBef>
            </a:pPr>
            <a:r>
              <a:rPr lang="en-US" b="0" dirty="0"/>
              <a:t>College or vocational school</a:t>
            </a:r>
          </a:p>
          <a:p>
            <a:pPr lvl="1">
              <a:lnSpc>
                <a:spcPct val="150000"/>
              </a:lnSpc>
              <a:spcBef>
                <a:spcPts val="0"/>
              </a:spcBef>
            </a:pPr>
            <a:r>
              <a:rPr lang="en-US" b="0" dirty="0"/>
              <a:t>Job applications</a:t>
            </a:r>
          </a:p>
          <a:p>
            <a:pPr>
              <a:lnSpc>
                <a:spcPct val="150000"/>
              </a:lnSpc>
              <a:spcBef>
                <a:spcPts val="0"/>
              </a:spcBef>
            </a:pPr>
            <a:r>
              <a:rPr lang="en-US" sz="3200" b="0" dirty="0"/>
              <a:t>Avocation</a:t>
            </a:r>
          </a:p>
          <a:p>
            <a:pPr>
              <a:lnSpc>
                <a:spcPct val="150000"/>
              </a:lnSpc>
              <a:spcBef>
                <a:spcPts val="0"/>
              </a:spcBef>
            </a:pPr>
            <a:r>
              <a:rPr lang="en-US" sz="3200" b="0" dirty="0" smtClean="0"/>
              <a:t>Parents</a:t>
            </a:r>
            <a:endParaRPr lang="en-US" sz="3200" b="0" dirty="0"/>
          </a:p>
          <a:p>
            <a:pPr marL="0" indent="0">
              <a:spcAft>
                <a:spcPts val="600"/>
              </a:spcAft>
              <a:buNone/>
            </a:pPr>
            <a:endParaRPr lang="en-US" sz="2800"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21</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048000"/>
            <a:ext cx="19240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8721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Camp</a:t>
            </a:r>
            <a:br>
              <a:rPr lang="en-US" dirty="0"/>
            </a:br>
            <a:endParaRPr lang="en-US" dirty="0"/>
          </a:p>
        </p:txBody>
      </p:sp>
      <p:sp>
        <p:nvSpPr>
          <p:cNvPr id="3" name="Content Placeholder 2"/>
          <p:cNvSpPr>
            <a:spLocks noGrp="1"/>
          </p:cNvSpPr>
          <p:nvPr>
            <p:ph idx="1"/>
          </p:nvPr>
        </p:nvSpPr>
        <p:spPr>
          <a:xfrm>
            <a:off x="533400" y="1295400"/>
            <a:ext cx="8229600" cy="4876800"/>
          </a:xfrm>
        </p:spPr>
        <p:txBody>
          <a:bodyPr/>
          <a:lstStyle/>
          <a:p>
            <a:pPr marL="0" indent="0">
              <a:spcAft>
                <a:spcPts val="600"/>
              </a:spcAft>
              <a:buNone/>
            </a:pPr>
            <a:r>
              <a:rPr lang="en-US" sz="2800" dirty="0"/>
              <a:t>A 2001 Harris Group survey found that</a:t>
            </a:r>
          </a:p>
          <a:p>
            <a:pPr>
              <a:spcAft>
                <a:spcPts val="600"/>
              </a:spcAft>
            </a:pPr>
            <a:r>
              <a:rPr lang="en-US" b="0" dirty="0"/>
              <a:t>78% of Scouts would recommend summer camp to their peers</a:t>
            </a:r>
          </a:p>
          <a:p>
            <a:pPr>
              <a:spcAft>
                <a:spcPts val="600"/>
              </a:spcAft>
            </a:pPr>
            <a:r>
              <a:rPr lang="en-US" b="0" dirty="0"/>
              <a:t>81% of parents saw a positive change in their son</a:t>
            </a:r>
          </a:p>
          <a:p>
            <a:pPr>
              <a:spcAft>
                <a:spcPts val="600"/>
              </a:spcAft>
            </a:pPr>
            <a:r>
              <a:rPr lang="en-US" b="0" dirty="0"/>
              <a:t>96% of Scouts would definitely or probably recommend summer camp to other parents</a:t>
            </a:r>
          </a:p>
          <a:p>
            <a:pPr>
              <a:spcAft>
                <a:spcPts val="600"/>
              </a:spcAft>
            </a:pPr>
            <a:r>
              <a:rPr lang="en-US" b="0" dirty="0"/>
              <a:t>98% of Scouts talked about summer camp AFTER with their </a:t>
            </a:r>
            <a:r>
              <a:rPr lang="en-US" b="0" dirty="0" smtClean="0"/>
              <a:t>parents</a:t>
            </a:r>
            <a:endParaRPr lang="en-US" b="0" dirty="0"/>
          </a:p>
          <a:p>
            <a:pPr>
              <a:spcAft>
                <a:spcPts val="600"/>
              </a:spcAft>
            </a:pPr>
            <a:r>
              <a:rPr lang="en-US" b="0" dirty="0"/>
              <a:t>50% of Scouts had a leadership experience</a:t>
            </a:r>
          </a:p>
        </p:txBody>
      </p:sp>
      <p:sp>
        <p:nvSpPr>
          <p:cNvPr id="4" name="Slide Number Placeholder 3"/>
          <p:cNvSpPr>
            <a:spLocks noGrp="1"/>
          </p:cNvSpPr>
          <p:nvPr>
            <p:ph type="sldNum" sz="quarter" idx="10"/>
          </p:nvPr>
        </p:nvSpPr>
        <p:spPr/>
        <p:txBody>
          <a:bodyPr/>
          <a:lstStyle/>
          <a:p>
            <a:fld id="{FB1E3455-EB67-4E8C-87E7-4C360A42476F}" type="slidenum">
              <a:rPr lang="en-US" smtClean="0"/>
              <a:pPr/>
              <a:t>22</a:t>
            </a:fld>
            <a:endParaRPr lang="en-US" dirty="0"/>
          </a:p>
        </p:txBody>
      </p:sp>
    </p:spTree>
    <p:extLst>
      <p:ext uri="{BB962C8B-B14F-4D97-AF65-F5344CB8AC3E}">
        <p14:creationId xmlns:p14="http://schemas.microsoft.com/office/powerpoint/2010/main" val="394912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Your Unit Attitude</a:t>
            </a:r>
            <a:br>
              <a:rPr lang="en-US" dirty="0"/>
            </a:br>
            <a:endParaRPr lang="en-US" dirty="0"/>
          </a:p>
        </p:txBody>
      </p:sp>
      <p:sp>
        <p:nvSpPr>
          <p:cNvPr id="3" name="Content Placeholder 2"/>
          <p:cNvSpPr>
            <a:spLocks noGrp="1"/>
          </p:cNvSpPr>
          <p:nvPr>
            <p:ph idx="1"/>
          </p:nvPr>
        </p:nvSpPr>
        <p:spPr>
          <a:xfrm>
            <a:off x="228600" y="1600200"/>
            <a:ext cx="8610600" cy="4038600"/>
          </a:xfrm>
        </p:spPr>
        <p:txBody>
          <a:bodyPr/>
          <a:lstStyle/>
          <a:p>
            <a:pPr>
              <a:lnSpc>
                <a:spcPct val="150000"/>
              </a:lnSpc>
              <a:spcBef>
                <a:spcPts val="0"/>
              </a:spcBef>
              <a:spcAft>
                <a:spcPts val="0"/>
              </a:spcAft>
            </a:pPr>
            <a:r>
              <a:rPr lang="en-US" sz="2800" b="0" dirty="0"/>
              <a:t>“We are ALWAYS happy to see you!”</a:t>
            </a:r>
          </a:p>
          <a:p>
            <a:pPr>
              <a:lnSpc>
                <a:spcPct val="150000"/>
              </a:lnSpc>
              <a:spcBef>
                <a:spcPts val="0"/>
              </a:spcBef>
              <a:spcAft>
                <a:spcPts val="0"/>
              </a:spcAft>
            </a:pPr>
            <a:r>
              <a:rPr lang="en-US" sz="2800" b="0" dirty="0"/>
              <a:t>Patience with the boys</a:t>
            </a:r>
          </a:p>
          <a:p>
            <a:pPr>
              <a:spcBef>
                <a:spcPts val="0"/>
              </a:spcBef>
              <a:spcAft>
                <a:spcPts val="0"/>
              </a:spcAft>
            </a:pPr>
            <a:r>
              <a:rPr lang="en-US" sz="2800" b="0" dirty="0"/>
              <a:t>Follow up personally with boys who have gone “missing”</a:t>
            </a:r>
          </a:p>
          <a:p>
            <a:pPr>
              <a:lnSpc>
                <a:spcPct val="150000"/>
              </a:lnSpc>
              <a:spcBef>
                <a:spcPts val="0"/>
              </a:spcBef>
              <a:spcAft>
                <a:spcPts val="0"/>
              </a:spcAft>
            </a:pPr>
            <a:r>
              <a:rPr lang="en-US" sz="2800" b="0" dirty="0" smtClean="0"/>
              <a:t>Scouts and Leaders are expected to be in uniform</a:t>
            </a:r>
            <a:endParaRPr lang="en-US" sz="2800" b="0" dirty="0"/>
          </a:p>
          <a:p>
            <a:pPr>
              <a:lnSpc>
                <a:spcPct val="150000"/>
              </a:lnSpc>
              <a:spcBef>
                <a:spcPts val="0"/>
              </a:spcBef>
              <a:spcAft>
                <a:spcPts val="0"/>
              </a:spcAft>
            </a:pPr>
            <a:r>
              <a:rPr lang="en-US" sz="2800" b="0" dirty="0" smtClean="0"/>
              <a:t>Address conflicts or any other issues promptly</a:t>
            </a:r>
            <a:endParaRPr lang="en-US" sz="2800" b="0" dirty="0"/>
          </a:p>
          <a:p>
            <a:pPr>
              <a:spcBef>
                <a:spcPts val="0"/>
              </a:spcBef>
              <a:spcAft>
                <a:spcPts val="600"/>
              </a:spcAft>
            </a:pPr>
            <a:endParaRPr lang="en-US" sz="2800" b="0"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23</a:t>
            </a:fld>
            <a:endParaRPr lang="en-US" dirty="0"/>
          </a:p>
        </p:txBody>
      </p:sp>
    </p:spTree>
    <p:extLst>
      <p:ext uri="{BB962C8B-B14F-4D97-AF65-F5344CB8AC3E}">
        <p14:creationId xmlns:p14="http://schemas.microsoft.com/office/powerpoint/2010/main" val="96388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Recruit the Parents</a:t>
            </a:r>
          </a:p>
        </p:txBody>
      </p:sp>
      <p:sp>
        <p:nvSpPr>
          <p:cNvPr id="3" name="Content Placeholder 2"/>
          <p:cNvSpPr>
            <a:spLocks noGrp="1"/>
          </p:cNvSpPr>
          <p:nvPr>
            <p:ph idx="1"/>
          </p:nvPr>
        </p:nvSpPr>
        <p:spPr>
          <a:xfrm>
            <a:off x="457200" y="1417638"/>
            <a:ext cx="8229600" cy="4525963"/>
          </a:xfrm>
        </p:spPr>
        <p:txBody>
          <a:bodyPr/>
          <a:lstStyle/>
          <a:p>
            <a:pPr>
              <a:spcAft>
                <a:spcPts val="600"/>
              </a:spcAft>
            </a:pPr>
            <a:r>
              <a:rPr lang="en-US" b="0" dirty="0"/>
              <a:t>Parent opportunity to spend </a:t>
            </a:r>
            <a:r>
              <a:rPr lang="en-US" b="0" dirty="0" smtClean="0"/>
              <a:t>time </a:t>
            </a:r>
            <a:r>
              <a:rPr lang="en-US" b="0" dirty="0"/>
              <a:t>with your son – no standing on the sidelines</a:t>
            </a:r>
          </a:p>
          <a:p>
            <a:pPr>
              <a:spcAft>
                <a:spcPts val="600"/>
              </a:spcAft>
            </a:pPr>
            <a:r>
              <a:rPr lang="en-US" b="0" dirty="0"/>
              <a:t>Great use of their family </a:t>
            </a:r>
            <a:r>
              <a:rPr lang="en-US" b="0" dirty="0" smtClean="0"/>
              <a:t>time, a shared adventure</a:t>
            </a:r>
            <a:endParaRPr lang="en-US" b="0" dirty="0"/>
          </a:p>
          <a:p>
            <a:pPr>
              <a:spcAft>
                <a:spcPts val="600"/>
              </a:spcAft>
            </a:pPr>
            <a:r>
              <a:rPr lang="en-US" b="0" dirty="0"/>
              <a:t>Scouting offers unique activities and opportunities</a:t>
            </a:r>
          </a:p>
          <a:p>
            <a:pPr>
              <a:spcAft>
                <a:spcPts val="600"/>
              </a:spcAft>
            </a:pPr>
            <a:r>
              <a:rPr lang="en-US" b="0" dirty="0"/>
              <a:t>There is something for </a:t>
            </a:r>
            <a:r>
              <a:rPr lang="en-US" b="0" dirty="0" smtClean="0"/>
              <a:t>everyone</a:t>
            </a:r>
          </a:p>
          <a:p>
            <a:pPr>
              <a:spcAft>
                <a:spcPts val="600"/>
              </a:spcAft>
            </a:pPr>
            <a:r>
              <a:rPr lang="en-US" b="0" dirty="0" smtClean="0"/>
              <a:t>Ask a parent to do a specific task, no task too small</a:t>
            </a:r>
          </a:p>
          <a:p>
            <a:pPr>
              <a:spcAft>
                <a:spcPts val="600"/>
              </a:spcAft>
            </a:pPr>
            <a:r>
              <a:rPr lang="en-US" b="0" dirty="0" smtClean="0"/>
              <a:t>Offer mentors to parents when they take on a new task</a:t>
            </a:r>
            <a:endParaRPr lang="en-US" b="0" dirty="0"/>
          </a:p>
          <a:p>
            <a:endParaRPr lang="en-US"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24</a:t>
            </a:fld>
            <a:endParaRPr lang="en-US" dirty="0"/>
          </a:p>
        </p:txBody>
      </p:sp>
    </p:spTree>
    <p:extLst>
      <p:ext uri="{BB962C8B-B14F-4D97-AF65-F5344CB8AC3E}">
        <p14:creationId xmlns:p14="http://schemas.microsoft.com/office/powerpoint/2010/main" val="2209587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Succession Plan</a:t>
            </a:r>
          </a:p>
        </p:txBody>
      </p:sp>
      <p:sp>
        <p:nvSpPr>
          <p:cNvPr id="3" name="Content Placeholder 2"/>
          <p:cNvSpPr>
            <a:spLocks noGrp="1"/>
          </p:cNvSpPr>
          <p:nvPr>
            <p:ph idx="1"/>
          </p:nvPr>
        </p:nvSpPr>
        <p:spPr/>
        <p:txBody>
          <a:bodyPr/>
          <a:lstStyle/>
          <a:p>
            <a:pPr>
              <a:spcAft>
                <a:spcPts val="600"/>
              </a:spcAft>
            </a:pPr>
            <a:r>
              <a:rPr lang="en-US" sz="2800" b="0" dirty="0"/>
              <a:t>Identify and personally invite parent to join as a volunteer</a:t>
            </a:r>
          </a:p>
          <a:p>
            <a:pPr>
              <a:spcAft>
                <a:spcPts val="600"/>
              </a:spcAft>
            </a:pPr>
            <a:r>
              <a:rPr lang="en-US" sz="2800" b="0" dirty="0"/>
              <a:t>Volunteer opportunity is a small identifiable task</a:t>
            </a:r>
          </a:p>
          <a:p>
            <a:pPr>
              <a:spcAft>
                <a:spcPts val="600"/>
              </a:spcAft>
            </a:pPr>
            <a:r>
              <a:rPr lang="en-US" sz="2800" b="0" dirty="0"/>
              <a:t>Opportunity to show your son how an entire community joins in raising a child</a:t>
            </a:r>
          </a:p>
          <a:p>
            <a:pPr lvl="1">
              <a:spcAft>
                <a:spcPts val="600"/>
              </a:spcAft>
              <a:buFont typeface="Arial" pitchFamily="34" charset="0"/>
              <a:buChar char="•"/>
            </a:pPr>
            <a:endParaRPr lang="en-US" sz="2800" dirty="0"/>
          </a:p>
          <a:p>
            <a:endParaRPr lang="en-US"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25</a:t>
            </a:fld>
            <a:endParaRPr lang="en-US" dirty="0"/>
          </a:p>
        </p:txBody>
      </p:sp>
    </p:spTree>
    <p:extLst>
      <p:ext uri="{BB962C8B-B14F-4D97-AF65-F5344CB8AC3E}">
        <p14:creationId xmlns:p14="http://schemas.microsoft.com/office/powerpoint/2010/main" val="451523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534400" cy="2057400"/>
          </a:xfrm>
        </p:spPr>
        <p:txBody>
          <a:bodyPr/>
          <a:lstStyle/>
          <a:p>
            <a:r>
              <a:rPr lang="en-US" sz="4800" b="1" dirty="0"/>
              <a:t>Membership Chair</a:t>
            </a:r>
            <a:br>
              <a:rPr lang="en-US" sz="4800" b="1" dirty="0"/>
            </a:br>
            <a:r>
              <a:rPr lang="en-US" dirty="0"/>
              <a:t/>
            </a:r>
            <a:br>
              <a:rPr lang="en-US" dirty="0"/>
            </a:br>
            <a:r>
              <a:rPr lang="en-US" dirty="0"/>
              <a:t>A Unit Necessity</a:t>
            </a:r>
            <a:br>
              <a:rPr lang="en-US" dirty="0"/>
            </a:br>
            <a:endParaRPr lang="en-US" dirty="0"/>
          </a:p>
        </p:txBody>
      </p:sp>
    </p:spTree>
    <p:extLst>
      <p:ext uri="{BB962C8B-B14F-4D97-AF65-F5344CB8AC3E}">
        <p14:creationId xmlns:p14="http://schemas.microsoft.com/office/powerpoint/2010/main" val="1425287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Chair</a:t>
            </a:r>
          </a:p>
        </p:txBody>
      </p:sp>
      <p:sp>
        <p:nvSpPr>
          <p:cNvPr id="3" name="Content Placeholder 2"/>
          <p:cNvSpPr>
            <a:spLocks noGrp="1"/>
          </p:cNvSpPr>
          <p:nvPr>
            <p:ph idx="1"/>
          </p:nvPr>
        </p:nvSpPr>
        <p:spPr>
          <a:xfrm>
            <a:off x="457200" y="1905000"/>
            <a:ext cx="8229600" cy="3200400"/>
          </a:xfrm>
        </p:spPr>
        <p:txBody>
          <a:bodyPr/>
          <a:lstStyle/>
          <a:p>
            <a:pPr lvl="0"/>
            <a:r>
              <a:rPr lang="en-US" sz="2800" b="0" dirty="0"/>
              <a:t>Welcome Committee</a:t>
            </a:r>
          </a:p>
          <a:p>
            <a:pPr lvl="0"/>
            <a:r>
              <a:rPr lang="en-US" sz="2800" b="0" dirty="0"/>
              <a:t>Registrar for Youth</a:t>
            </a:r>
          </a:p>
          <a:p>
            <a:pPr lvl="0"/>
            <a:r>
              <a:rPr lang="en-US" sz="2800" b="0" dirty="0"/>
              <a:t>Registrar for Adults</a:t>
            </a:r>
          </a:p>
          <a:p>
            <a:pPr lvl="0"/>
            <a:r>
              <a:rPr lang="en-US" sz="2800" b="0" dirty="0"/>
              <a:t>Guiding Parents</a:t>
            </a:r>
          </a:p>
          <a:p>
            <a:pPr lvl="0"/>
            <a:r>
              <a:rPr lang="en-US" sz="2800" b="0" dirty="0"/>
              <a:t>Recharter</a:t>
            </a:r>
          </a:p>
        </p:txBody>
      </p:sp>
      <p:sp>
        <p:nvSpPr>
          <p:cNvPr id="4" name="Slide Number Placeholder 3"/>
          <p:cNvSpPr>
            <a:spLocks noGrp="1"/>
          </p:cNvSpPr>
          <p:nvPr>
            <p:ph type="sldNum" sz="quarter" idx="10"/>
          </p:nvPr>
        </p:nvSpPr>
        <p:spPr/>
        <p:txBody>
          <a:bodyPr/>
          <a:lstStyle/>
          <a:p>
            <a:fld id="{FB1E3455-EB67-4E8C-87E7-4C360A42476F}" type="slidenum">
              <a:rPr lang="en-US" smtClean="0"/>
              <a:pPr/>
              <a:t>27</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95600"/>
            <a:ext cx="2057400"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0859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Committee</a:t>
            </a:r>
            <a:br>
              <a:rPr lang="en-US" dirty="0"/>
            </a:br>
            <a:endParaRPr lang="en-US" dirty="0"/>
          </a:p>
        </p:txBody>
      </p:sp>
      <p:sp>
        <p:nvSpPr>
          <p:cNvPr id="3" name="Content Placeholder 2"/>
          <p:cNvSpPr>
            <a:spLocks noGrp="1"/>
          </p:cNvSpPr>
          <p:nvPr>
            <p:ph idx="1"/>
          </p:nvPr>
        </p:nvSpPr>
        <p:spPr/>
        <p:txBody>
          <a:bodyPr/>
          <a:lstStyle/>
          <a:p>
            <a:pPr>
              <a:spcAft>
                <a:spcPts val="600"/>
              </a:spcAft>
            </a:pPr>
            <a:r>
              <a:rPr lang="en-US" sz="2800" b="0" dirty="0"/>
              <a:t>Welcome to Meeting</a:t>
            </a:r>
          </a:p>
          <a:p>
            <a:pPr>
              <a:spcAft>
                <a:spcPts val="600"/>
              </a:spcAft>
            </a:pPr>
            <a:r>
              <a:rPr lang="en-US" sz="2800" b="0" dirty="0"/>
              <a:t>Parent Orientation</a:t>
            </a:r>
          </a:p>
          <a:p>
            <a:pPr>
              <a:spcAft>
                <a:spcPts val="600"/>
              </a:spcAft>
            </a:pPr>
            <a:r>
              <a:rPr lang="en-US" sz="2800" b="0" dirty="0"/>
              <a:t>Paperwork</a:t>
            </a:r>
          </a:p>
          <a:p>
            <a:pPr>
              <a:spcAft>
                <a:spcPts val="600"/>
              </a:spcAft>
            </a:pPr>
            <a:r>
              <a:rPr lang="en-US" sz="2800" b="0" dirty="0"/>
              <a:t>Introductions to Leaders</a:t>
            </a:r>
          </a:p>
          <a:p>
            <a:pPr>
              <a:spcAft>
                <a:spcPts val="600"/>
              </a:spcAft>
            </a:pPr>
            <a:r>
              <a:rPr lang="en-US" sz="2800" b="0" dirty="0"/>
              <a:t>“Traffic Cop”</a:t>
            </a:r>
          </a:p>
        </p:txBody>
      </p:sp>
      <p:sp>
        <p:nvSpPr>
          <p:cNvPr id="4" name="Slide Number Placeholder 3"/>
          <p:cNvSpPr>
            <a:spLocks noGrp="1"/>
          </p:cNvSpPr>
          <p:nvPr>
            <p:ph type="sldNum" sz="quarter" idx="10"/>
          </p:nvPr>
        </p:nvSpPr>
        <p:spPr/>
        <p:txBody>
          <a:bodyPr/>
          <a:lstStyle/>
          <a:p>
            <a:fld id="{FB1E3455-EB67-4E8C-87E7-4C360A42476F}" type="slidenum">
              <a:rPr lang="en-US" smtClean="0"/>
              <a:pPr/>
              <a:t>28</a:t>
            </a:fld>
            <a:endParaRPr lang="en-US" dirty="0"/>
          </a:p>
        </p:txBody>
      </p:sp>
    </p:spTree>
    <p:extLst>
      <p:ext uri="{BB962C8B-B14F-4D97-AF65-F5344CB8AC3E}">
        <p14:creationId xmlns:p14="http://schemas.microsoft.com/office/powerpoint/2010/main" val="1756326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Registrar for Youth</a:t>
            </a:r>
            <a:br>
              <a:rPr lang="en-US" dirty="0"/>
            </a:br>
            <a:endParaRPr lang="en-US" dirty="0"/>
          </a:p>
        </p:txBody>
      </p:sp>
      <p:sp>
        <p:nvSpPr>
          <p:cNvPr id="3" name="Content Placeholder 2"/>
          <p:cNvSpPr>
            <a:spLocks noGrp="1"/>
          </p:cNvSpPr>
          <p:nvPr>
            <p:ph idx="1"/>
          </p:nvPr>
        </p:nvSpPr>
        <p:spPr>
          <a:xfrm>
            <a:off x="457200" y="1600200"/>
            <a:ext cx="8458200" cy="4525963"/>
          </a:xfrm>
        </p:spPr>
        <p:txBody>
          <a:bodyPr/>
          <a:lstStyle/>
          <a:p>
            <a:pPr>
              <a:spcAft>
                <a:spcPts val="600"/>
              </a:spcAft>
            </a:pPr>
            <a:r>
              <a:rPr lang="en-US" sz="2800" b="0" dirty="0"/>
              <a:t>Submit registration form to Council</a:t>
            </a:r>
          </a:p>
          <a:p>
            <a:pPr>
              <a:spcAft>
                <a:spcPts val="600"/>
              </a:spcAft>
            </a:pPr>
            <a:r>
              <a:rPr lang="en-US" sz="2800" b="0" dirty="0"/>
              <a:t>Gather registration information and fees for the troop</a:t>
            </a:r>
          </a:p>
          <a:p>
            <a:pPr>
              <a:spcAft>
                <a:spcPts val="600"/>
              </a:spcAft>
            </a:pPr>
            <a:r>
              <a:rPr lang="en-US" sz="2800" b="0" dirty="0"/>
              <a:t>Provide Scout contact data to Advancement Chair</a:t>
            </a:r>
          </a:p>
          <a:p>
            <a:pPr>
              <a:spcAft>
                <a:spcPts val="600"/>
              </a:spcAft>
            </a:pPr>
            <a:r>
              <a:rPr lang="en-US" sz="2800" b="0" dirty="0"/>
              <a:t>Ensure Troopmaster or other tracking system has correct and updated information</a:t>
            </a:r>
          </a:p>
          <a:p>
            <a:pPr marL="0" indent="0">
              <a:spcAft>
                <a:spcPts val="600"/>
              </a:spcAft>
              <a:buNone/>
            </a:pPr>
            <a:endParaRPr lang="en-US" sz="2800" b="0"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29</a:t>
            </a:fld>
            <a:endParaRPr lang="en-US" dirty="0"/>
          </a:p>
        </p:txBody>
      </p:sp>
    </p:spTree>
    <p:extLst>
      <p:ext uri="{BB962C8B-B14F-4D97-AF65-F5344CB8AC3E}">
        <p14:creationId xmlns:p14="http://schemas.microsoft.com/office/powerpoint/2010/main" val="2766543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Recruiting Calendar</a:t>
            </a:r>
          </a:p>
        </p:txBody>
      </p:sp>
      <p:sp>
        <p:nvSpPr>
          <p:cNvPr id="3" name="Content Placeholder 2"/>
          <p:cNvSpPr>
            <a:spLocks noGrp="1"/>
          </p:cNvSpPr>
          <p:nvPr>
            <p:ph idx="1"/>
          </p:nvPr>
        </p:nvSpPr>
        <p:spPr>
          <a:xfrm>
            <a:off x="457200" y="1524000"/>
            <a:ext cx="8382000" cy="3733800"/>
          </a:xfrm>
        </p:spPr>
        <p:txBody>
          <a:bodyPr/>
          <a:lstStyle/>
          <a:p>
            <a:pPr marL="0" indent="0" algn="ctr">
              <a:buNone/>
            </a:pPr>
            <a:r>
              <a:rPr lang="en-US" sz="2800" dirty="0"/>
              <a:t>Calendar should reflect your unit’s plan</a:t>
            </a:r>
          </a:p>
          <a:p>
            <a:endParaRPr lang="en-US" sz="2800" b="0" dirty="0"/>
          </a:p>
          <a:p>
            <a:r>
              <a:rPr lang="en-US" sz="2800" b="0" dirty="0"/>
              <a:t>Annual calendar of events created by PLC and </a:t>
            </a:r>
            <a:r>
              <a:rPr lang="en-US" sz="2800" b="0" dirty="0" smtClean="0"/>
              <a:t>Troop as part of the troop’s annual planning meeting.</a:t>
            </a:r>
            <a:endParaRPr lang="en-US" sz="2800" b="0" dirty="0"/>
          </a:p>
          <a:p>
            <a:r>
              <a:rPr lang="en-US" sz="2800" b="0" dirty="0"/>
              <a:t>Recruiting Calendar based on your Troop calendar</a:t>
            </a:r>
          </a:p>
        </p:txBody>
      </p:sp>
      <p:sp>
        <p:nvSpPr>
          <p:cNvPr id="4" name="Slide Number Placeholder 3"/>
          <p:cNvSpPr>
            <a:spLocks noGrp="1"/>
          </p:cNvSpPr>
          <p:nvPr>
            <p:ph type="sldNum" sz="quarter" idx="4294967295"/>
          </p:nvPr>
        </p:nvSpPr>
        <p:spPr>
          <a:xfrm>
            <a:off x="8686800" y="6508750"/>
            <a:ext cx="412750" cy="365125"/>
          </a:xfrm>
          <a:prstGeom prst="rect">
            <a:avLst/>
          </a:prstGeom>
        </p:spPr>
        <p:txBody>
          <a:bodyPr/>
          <a:lstStyle/>
          <a:p>
            <a:fld id="{FB1E3455-EB67-4E8C-87E7-4C360A42476F}" type="slidenum">
              <a:rPr lang="en-US" smtClean="0"/>
              <a:pPr/>
              <a:t>3</a:t>
            </a:fld>
            <a:endParaRPr lang="en-US" dirty="0"/>
          </a:p>
        </p:txBody>
      </p:sp>
    </p:spTree>
    <p:extLst>
      <p:ext uri="{BB962C8B-B14F-4D97-AF65-F5344CB8AC3E}">
        <p14:creationId xmlns:p14="http://schemas.microsoft.com/office/powerpoint/2010/main" val="1217714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Registrar for Adults</a:t>
            </a:r>
            <a:br>
              <a:rPr lang="en-US" dirty="0"/>
            </a:br>
            <a:endParaRPr lang="en-US" dirty="0"/>
          </a:p>
        </p:txBody>
      </p:sp>
      <p:sp>
        <p:nvSpPr>
          <p:cNvPr id="3" name="Content Placeholder 2"/>
          <p:cNvSpPr>
            <a:spLocks noGrp="1"/>
          </p:cNvSpPr>
          <p:nvPr>
            <p:ph idx="1"/>
          </p:nvPr>
        </p:nvSpPr>
        <p:spPr/>
        <p:txBody>
          <a:bodyPr/>
          <a:lstStyle/>
          <a:p>
            <a:pPr>
              <a:spcAft>
                <a:spcPts val="600"/>
              </a:spcAft>
            </a:pPr>
            <a:r>
              <a:rPr lang="en-US" sz="2800" b="0" dirty="0"/>
              <a:t>Submit registration for the </a:t>
            </a:r>
            <a:r>
              <a:rPr lang="en-US" sz="2800" b="0" dirty="0" smtClean="0"/>
              <a:t>Council and includes required training for the position</a:t>
            </a:r>
            <a:endParaRPr lang="en-US" sz="2800" b="0" dirty="0"/>
          </a:p>
          <a:p>
            <a:pPr>
              <a:spcAft>
                <a:spcPts val="600"/>
              </a:spcAft>
            </a:pPr>
            <a:r>
              <a:rPr lang="en-US" sz="2800" b="0" dirty="0"/>
              <a:t>Gather registration information and fees for the troop</a:t>
            </a:r>
          </a:p>
          <a:p>
            <a:pPr>
              <a:spcAft>
                <a:spcPts val="600"/>
              </a:spcAft>
            </a:pPr>
            <a:r>
              <a:rPr lang="en-US" sz="2800" b="0" dirty="0"/>
              <a:t>Ensure Troopmaster or other tracking system has correct and updated information</a:t>
            </a:r>
          </a:p>
        </p:txBody>
      </p:sp>
      <p:sp>
        <p:nvSpPr>
          <p:cNvPr id="4" name="Slide Number Placeholder 3"/>
          <p:cNvSpPr>
            <a:spLocks noGrp="1"/>
          </p:cNvSpPr>
          <p:nvPr>
            <p:ph type="sldNum" sz="quarter" idx="10"/>
          </p:nvPr>
        </p:nvSpPr>
        <p:spPr/>
        <p:txBody>
          <a:bodyPr/>
          <a:lstStyle/>
          <a:p>
            <a:fld id="{FB1E3455-EB67-4E8C-87E7-4C360A42476F}" type="slidenum">
              <a:rPr lang="en-US" smtClean="0"/>
              <a:pPr/>
              <a:t>30</a:t>
            </a:fld>
            <a:endParaRPr lang="en-US" dirty="0"/>
          </a:p>
        </p:txBody>
      </p:sp>
    </p:spTree>
    <p:extLst>
      <p:ext uri="{BB962C8B-B14F-4D97-AF65-F5344CB8AC3E}">
        <p14:creationId xmlns:p14="http://schemas.microsoft.com/office/powerpoint/2010/main" val="4161843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Guiding Parents</a:t>
            </a:r>
            <a:br>
              <a:rPr lang="en-US" dirty="0"/>
            </a:br>
            <a:endParaRPr lang="en-US" dirty="0"/>
          </a:p>
        </p:txBody>
      </p:sp>
      <p:sp>
        <p:nvSpPr>
          <p:cNvPr id="3" name="Content Placeholder 2"/>
          <p:cNvSpPr>
            <a:spLocks noGrp="1"/>
          </p:cNvSpPr>
          <p:nvPr>
            <p:ph idx="1"/>
          </p:nvPr>
        </p:nvSpPr>
        <p:spPr/>
        <p:txBody>
          <a:bodyPr/>
          <a:lstStyle/>
          <a:p>
            <a:pPr>
              <a:spcAft>
                <a:spcPts val="600"/>
              </a:spcAft>
            </a:pPr>
            <a:r>
              <a:rPr lang="en-US" sz="2800" b="0" dirty="0"/>
              <a:t>Difference between Cub Scouts and Boy Scouts</a:t>
            </a:r>
          </a:p>
          <a:p>
            <a:pPr>
              <a:spcAft>
                <a:spcPts val="600"/>
              </a:spcAft>
            </a:pPr>
            <a:r>
              <a:rPr lang="en-US" sz="2800" b="0" dirty="0"/>
              <a:t>Advancement </a:t>
            </a:r>
          </a:p>
          <a:p>
            <a:pPr>
              <a:spcAft>
                <a:spcPts val="600"/>
              </a:spcAft>
            </a:pPr>
            <a:r>
              <a:rPr lang="en-US" sz="2800" b="0" dirty="0"/>
              <a:t>Outing sign-ups</a:t>
            </a:r>
          </a:p>
          <a:p>
            <a:pPr>
              <a:spcAft>
                <a:spcPts val="600"/>
              </a:spcAft>
            </a:pPr>
            <a:r>
              <a:rPr lang="en-US" sz="2800" b="0" dirty="0"/>
              <a:t>Scoutmaster Conferences and Board of </a:t>
            </a:r>
            <a:r>
              <a:rPr lang="en-US" sz="2800" b="0" dirty="0" smtClean="0"/>
              <a:t>Review</a:t>
            </a:r>
          </a:p>
          <a:p>
            <a:pPr>
              <a:spcAft>
                <a:spcPts val="600"/>
              </a:spcAft>
            </a:pPr>
            <a:r>
              <a:rPr lang="en-US" sz="2800" b="0" dirty="0" smtClean="0"/>
              <a:t>Court of Honor</a:t>
            </a:r>
            <a:endParaRPr lang="en-US" sz="2800" b="0" dirty="0"/>
          </a:p>
          <a:p>
            <a:pPr>
              <a:spcAft>
                <a:spcPts val="600"/>
              </a:spcAft>
            </a:pPr>
            <a:r>
              <a:rPr lang="en-US" sz="2800" b="0" dirty="0"/>
              <a:t>Signing up volunteers</a:t>
            </a:r>
          </a:p>
        </p:txBody>
      </p:sp>
      <p:sp>
        <p:nvSpPr>
          <p:cNvPr id="4" name="Slide Number Placeholder 3"/>
          <p:cNvSpPr>
            <a:spLocks noGrp="1"/>
          </p:cNvSpPr>
          <p:nvPr>
            <p:ph type="sldNum" sz="quarter" idx="10"/>
          </p:nvPr>
        </p:nvSpPr>
        <p:spPr/>
        <p:txBody>
          <a:bodyPr/>
          <a:lstStyle/>
          <a:p>
            <a:fld id="{FB1E3455-EB67-4E8C-87E7-4C360A42476F}" type="slidenum">
              <a:rPr lang="en-US" smtClean="0"/>
              <a:pPr/>
              <a:t>31</a:t>
            </a:fld>
            <a:endParaRPr lang="en-US" dirty="0"/>
          </a:p>
        </p:txBody>
      </p:sp>
    </p:spTree>
    <p:extLst>
      <p:ext uri="{BB962C8B-B14F-4D97-AF65-F5344CB8AC3E}">
        <p14:creationId xmlns:p14="http://schemas.microsoft.com/office/powerpoint/2010/main" val="619153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Recharter</a:t>
            </a:r>
            <a:br>
              <a:rPr lang="en-US" dirty="0"/>
            </a:br>
            <a:endParaRPr lang="en-US" dirty="0"/>
          </a:p>
        </p:txBody>
      </p:sp>
      <p:sp>
        <p:nvSpPr>
          <p:cNvPr id="3" name="Content Placeholder 2"/>
          <p:cNvSpPr>
            <a:spLocks noGrp="1"/>
          </p:cNvSpPr>
          <p:nvPr>
            <p:ph idx="1"/>
          </p:nvPr>
        </p:nvSpPr>
        <p:spPr/>
        <p:txBody>
          <a:bodyPr/>
          <a:lstStyle/>
          <a:p>
            <a:pPr>
              <a:spcAft>
                <a:spcPts val="600"/>
              </a:spcAft>
            </a:pPr>
            <a:r>
              <a:rPr lang="en-US" sz="2800" b="0" dirty="0"/>
              <a:t>Who is your Commissioner?</a:t>
            </a:r>
          </a:p>
          <a:p>
            <a:pPr>
              <a:spcAft>
                <a:spcPts val="600"/>
              </a:spcAft>
            </a:pPr>
            <a:r>
              <a:rPr lang="en-US" sz="2800" b="0" dirty="0"/>
              <a:t>Work with Unit Commissioner on annual </a:t>
            </a:r>
            <a:r>
              <a:rPr lang="en-US" sz="2800" b="0" dirty="0" smtClean="0"/>
              <a:t>recharter</a:t>
            </a:r>
          </a:p>
          <a:p>
            <a:pPr>
              <a:spcAft>
                <a:spcPts val="600"/>
              </a:spcAft>
            </a:pPr>
            <a:r>
              <a:rPr lang="en-US" sz="2800" b="0" dirty="0" smtClean="0"/>
              <a:t>Start the process early</a:t>
            </a:r>
          </a:p>
          <a:p>
            <a:pPr>
              <a:spcAft>
                <a:spcPts val="600"/>
              </a:spcAft>
            </a:pPr>
            <a:r>
              <a:rPr lang="en-US" sz="2800" b="0" dirty="0" smtClean="0"/>
              <a:t>Begin with troop membership inventory</a:t>
            </a:r>
            <a:endParaRPr lang="en-US" sz="2800" b="0" dirty="0"/>
          </a:p>
          <a:p>
            <a:pPr>
              <a:spcAft>
                <a:spcPts val="600"/>
              </a:spcAft>
            </a:pPr>
            <a:endParaRPr lang="en-US" sz="2800" b="0" dirty="0"/>
          </a:p>
        </p:txBody>
      </p:sp>
      <p:sp>
        <p:nvSpPr>
          <p:cNvPr id="4" name="Slide Number Placeholder 3"/>
          <p:cNvSpPr>
            <a:spLocks noGrp="1"/>
          </p:cNvSpPr>
          <p:nvPr>
            <p:ph type="sldNum" sz="quarter" idx="10"/>
          </p:nvPr>
        </p:nvSpPr>
        <p:spPr/>
        <p:txBody>
          <a:bodyPr/>
          <a:lstStyle/>
          <a:p>
            <a:fld id="{FB1E3455-EB67-4E8C-87E7-4C360A42476F}" type="slidenum">
              <a:rPr lang="en-US" smtClean="0"/>
              <a:pPr/>
              <a:t>32</a:t>
            </a:fld>
            <a:endParaRPr lang="en-US" dirty="0"/>
          </a:p>
        </p:txBody>
      </p:sp>
    </p:spTree>
    <p:extLst>
      <p:ext uri="{BB962C8B-B14F-4D97-AF65-F5344CB8AC3E}">
        <p14:creationId xmlns:p14="http://schemas.microsoft.com/office/powerpoint/2010/main" val="3976737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1"/>
            <a:ext cx="7217097" cy="2743200"/>
          </a:xfrm>
        </p:spPr>
        <p:txBody>
          <a:bodyPr>
            <a:normAutofit/>
          </a:bodyPr>
          <a:lstStyle/>
          <a:p>
            <a:r>
              <a:rPr lang="en-US" sz="5400" dirty="0"/>
              <a:t>Recruit</a:t>
            </a:r>
            <a:br>
              <a:rPr lang="en-US" sz="5400" dirty="0"/>
            </a:br>
            <a:r>
              <a:rPr lang="en-US" sz="5400" dirty="0"/>
              <a:t>Retain</a:t>
            </a:r>
            <a:br>
              <a:rPr lang="en-US" sz="5400" dirty="0"/>
            </a:br>
            <a:r>
              <a:rPr lang="en-US" sz="5400" dirty="0"/>
              <a:t>Enjoy</a:t>
            </a:r>
          </a:p>
        </p:txBody>
      </p:sp>
      <p:sp>
        <p:nvSpPr>
          <p:cNvPr id="3" name="Slide Number Placeholder 2"/>
          <p:cNvSpPr>
            <a:spLocks noGrp="1"/>
          </p:cNvSpPr>
          <p:nvPr>
            <p:ph type="sldNum" sz="quarter" idx="10"/>
          </p:nvPr>
        </p:nvSpPr>
        <p:spPr/>
        <p:txBody>
          <a:bodyPr/>
          <a:lstStyle/>
          <a:p>
            <a:fld id="{07AA44FA-549D-4707-9454-A76D70A24F35}" type="slidenum">
              <a:rPr lang="en-US" smtClean="0"/>
              <a:pPr/>
              <a:t>33</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6150" y="4191000"/>
            <a:ext cx="2171700"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84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Troop Attributes</a:t>
            </a:r>
          </a:p>
        </p:txBody>
      </p:sp>
      <p:sp>
        <p:nvSpPr>
          <p:cNvPr id="4" name="Slide Number Placeholder 3"/>
          <p:cNvSpPr>
            <a:spLocks noGrp="1"/>
          </p:cNvSpPr>
          <p:nvPr>
            <p:ph type="sldNum" sz="quarter" idx="10"/>
          </p:nvPr>
        </p:nvSpPr>
        <p:spPr/>
        <p:txBody>
          <a:bodyPr/>
          <a:lstStyle/>
          <a:p>
            <a:fld id="{FB1E3455-EB67-4E8C-87E7-4C360A42476F}" type="slidenum">
              <a:rPr lang="en-US" smtClean="0"/>
              <a:pPr/>
              <a:t>4</a:t>
            </a:fld>
            <a:endParaRPr lang="en-US" dirty="0"/>
          </a:p>
        </p:txBody>
      </p:sp>
      <p:sp>
        <p:nvSpPr>
          <p:cNvPr id="5" name="AutoShape 2" descr="data:image/jpeg;base64,/9j/4AAQSkZJRgABAQAAAQABAAD/2wCEAAkGBhQSERUUEhQWFRUUGBcZFxgXGBgaGhgYFxcXGBgaHxwYHCYeGhomHxgVHy8gIycpLCwtFx4xNTwqNSYrLCkBCQoKDgwOGg8PGjIiHyQsLzQvLik0LC4tNCwyLCwvLTQuMiwsLSw1LCkwLCwsLCwsLiwsLCwtLywuLCwsLCwqLP/AABEIAOkA2AMBIgACEQEDEQH/xAAcAAACAgMBAQAAAAAAAAAAAAAABgUHAQMEAgj/xABOEAACAQIEAgcFBQUFAwkJAAABAgMEEQAFEiEGMQcTIkFRYXEUMoGRoSNCUmKxcoKSwdEzQ7LC4RU08BclJmNzk6LS0wgWJDVTZHWDo//EABsBAAIDAQEBAAAAAAAAAAAAAAQFAAMGAgEH/8QAOxEAAQMCAwQHBwMEAgMBAAAAAQACAwQRBSExEkFRYRMicYGRocEGFDKx0eHwQlLxFSMzomKSJEPSFv/aAAwDAQACEQMRAD8AvHBgwYiiMGDBiKIwYMGIojBgwYiiMGDGL4iizgxi+NLVsYYJrXU1wF1DUSBcgC9zYb4ii3nFW5znDrnazA/ZQPDTN4fbKxb5E3+AxaDtYEnkOeKfEBmy6qm+/PLJUKe/sPdfop+eBKqTZA7U2wwNBc52hs3/ALfYFXFgxHZdmyPSxzsyqjRq5YkBQCoJuTsBjoosyimUNFIkinkUZWB7uakjBYzF0qcC0kHcunBjF8AxF4s4MGDEURgwYMRRGDBgxFEYMGDEURgwYMRRGDBgxFEYMGDEURgwYxfEUWcYvjkp84hkkeJJY2kj99FdSyeqg3Hxwo5fxBNBm09PXTDRJEJKYgLHEEUnWDe51gcyW5KeVxi1kTnXtuF14Sp6Xi2H2iSmivNURoXaNBa1rWDO1kUnULXPfhazXjCqmyiStpgsEkTSa4yBKwWNyjC5sFcDtbqw+d8ZAkrZabNMuVQyrLDLHOTH1sWrazoHGxGoHcG48LYlMo4PtT1SVLC9bI8kywlgidYArIrHc3A3awvc8sFBsUVidbi4OupuLcF5mVEcEZkzTM089WrVBaOCOoK/aqqLMJk0IEU6GsVXbbx2CnwyiQz0XU9RVstQ8f8AYSRVaKzOkkjsrFXVd93uPjydI3ybLmBUxdZGLKbtPIotawJLFNtrC2Oap6ZaVNooZX59yoP1J+mK5K+JjnW0PYOI3XO/ijYcOqphdjCfzmmbjfMeooKh+/qyq/tP2B/i+mF7LKMR08cR5LGqn+GzfUnC3mfH5zN4aYQ9WhmR2OvUWVLsRbSLePww0l8ZmsmD3DZR8lPJSRNjkFnE39B6qBDCTJPZpEmkCVHUOYV1PGEk6wSFdJ1KoC3W2422x28GUoqGzENoBaNYfbYEaFZVKOC2huysiX3ZduXgDiLHGZyyqqF6rrEnKSDt6LHTZj7pvcg+HLE1S9MtK+00MqA7HZXFjzvuDb4YcU1ewQCM6/x9F5VYZUyvM8bLtdnlzz+a5OEMsqJJ5npayYU9PVrEsckrSo8MSjrrF9RuxIsQQBv5Y6m6TJIpq3WsEsFHJpYpIEmCnmRGxIk0nsk3W5G2JXI80ytlkSkkip2nHa6u0L3sQGAIA1C53AxHVPRgscUApykrw1i1BacLqdDfrIy6ob3JBuR3DywzbPBM4l+mVv5H5ndJ5IZIjZwIPPJPYq10qxIUNa2ra9xcCx7/ACxuvius0o6b/ak75qY+q6qIUYqLdTp0nr9OrsdZqAuPesbjbly5HxaaTLKqpUa4FqXWhWRmvJEXUKikgtb39PPl4DFfupcAWZ6dmfA8t/euLq0MGIPhzi6CsihdGCNMhdYnKiSysyMdN9wGVhceGJzArmlhs4LpGDBgxyojBgwYiiMGDBiKIwYMGIojBgx4eUC1yBcgC5tcnkPXEUWusrUiRpJXVEUXZmIVQPMnYYgY+JZDmYpTGFhanaWN7gmVgyA2seyAGOxFzz2xJ57kEFZF1VRGJEvexJFiLgEEEEHc4Vct6O5oK6nlFY8lPT9bojlGqRRKmkoJO9NlIvy07eOCYhEWnaOdj9rc+1eG6VouF3qMwr1gkEM9NPJNDIiMGLTIhCPLYoIrk3SxY3bkAbvcvDkRjhmzVop5adWvI6hYlLkE2QnTtZQCRc2wcXccwUAK2DzNuI125/ec/dH1OKezjPqnMJNUr9kHZRtGnoPHz3OK5q6SRwjjF3ctdLHPgmtHhbpWdNKdiPifQJ/4h6Yo0ulGnWEbdY9wg9F2ZvjbCFmWf1lb/ayuV/DfRH/CLA/XGiGnSP8AM3if5DHievwVBg0kudQ63IfVEOxOlpOrSR3P7na9w/hahloHvN8B/rjDRxr3X9TjlnrsR81fh9BhFNHowd+fzSybF6yb4pD3ZfJO3A0AaoZwNo0NvVjb9AcPmvCnwFTaYGY83a3wUW/UtjxT8T6q8rf7M/Zr4agdm+JuPQjHzLEJBLVSOYMrlOjTSzXaMyxov6+d1njinGuGRgCDqRr/AMS+f4sQ65fA3cR+yT/O4wzcXw66Vj3oVf5Gx+hOK/gzOxtfGl9nI46qB8b2gkH5oKqqJoo43xvI1GRO439VLycMgjsSD0YW+o/pjfQZ3X0FtDuEHcTrj+RuB8LY5abNPPErTZp54ZT4JFrHdp5L2LHZ7bE4Ejf+Q9U25H0tQTgR1sYS/wB4DXGfUG5X6jE/mnDC1dRTVcc+qOAMyRbNCzaGVHWxGlgSpvuOzyGKuqsoil3XsN4ryJ8x/THPlWeVeWyXRuwTupuY3/ofMWOFL21NEbuzHEeqIFJR14vSnYf+x2/sP53Kd4XyyWhpfbMyhZmox1NHAQNXWSS6i459pnYAN4KfLDtS8XVFOYv9qRQwCoOmNonZ9MlriOQEbEi9mUkXBBtsceMvz+lzmmaEkxS7MVuNaOjBlkQ8m0sAfoRvjGWcI1Rr2nrJ0ljQR9WojADuqt9qUJIjkUsQGTcjwG2DveI6gF7rb+PcB33JukUsEkD9h4sRxTrjOIDinjKCg6nryftn0ALuwWxLPp5lF7N7ctQxOo4IBBuDuCMBFjgA4jIrlesGDBjlRGDBgxFEYMGMYiiGOK6zhoqzMKqkrXCiFImpYXkeOJ7oWaVijKXYN2bX7IBtvcjl4040p6qZqGI1nWQvqY0sUcl3iNwCrHU6q4BIA3K47eDqn/asbDMqBS9OQqyyw2WS9+SuLqdgWUXXccuWGMcDoWdI7LLvF9CO3RcE3yUn0cVdTJDMaiRJo+uk6iZSR1q6mDEKdljBFlsdx5WJ4ukHpFFLeCnIacjtNzEQP6v4Du5nwO7pA4zWhhEMFhM62UAC0SctVuQ8FHl4DFP0tLqvJJc3JO/3iebHx/nhc7bqpujhGZ14AJ7Q0kUUXvdX8A0H7j9EVNJJcS1Ae0vaDtch7i99ffgkrQBYcsPnAmZB6VoHseqYix3BRrsvPmL6h8Mec24MppLlR1TeKe7/AAnb5WxTRYo3D3GORl88zvRGIvbWPs9xbbTe22421Fx2qt56/wA8R09f54l+IeG+ofT1ik8+zfbw1KeXzxu4Z4Fmqj9mmoD3pH2RT/M+QufTGq//AEFCIukaSTwtn9EtbgtR8TiAz9xOX18kuBZH5A28TsMdFHkTOw5uQfdRSb/Lfw7sXTk/RjTRAGYmd/O6oP3RufiThoggSMaY0VF8FAUfQYzlX7T1L7iMBo5ZnxKvbHQU5yBkPE9UeAzVMz1VZTQojq0KEMq6kClr7k9re+/MYln4EK5b141CoULOV8IGuF/eGnXiRp4P9rZrbnT0/PwKqf8AO3/hGLDSQHMJIiAR7LGSO63Wyi1vDfCimhDmlzhqndViD4NkMaGu+JwHDcD45qpTm1XNEWSLrYmQq+lGOhtNmBKn94eTDwwj1WXOHO9j3qwIIP8Ax5YtHLL5Vmb07G0E9tBPIAk9WfgSUPzw/VmXxTjTNGkg/MoP1O4+GOqSslw+UmLInXgh66SmsGPiux2bS02P0uNCvmwTOnvA+vMY7qbNPPFrZ10UwvdqZzE34WuyH4+8v19MVjn3CctM+mVDGe5hurDyPI/Q+ONZS+0cUnVqG7PMZjw1+aVHCo586N9z+12Tu7cV202aeeO9s2TTZ7EHuO9/hjTwzwos66jLsDYqu7/G+y39Dh6yrIoIN44xq/Ee03zPL4WwDXe0MObIW35nTwXAoG07v77usNzfqfS6QBlc8YNTEskSR2ZXY6WBuANPedz4YtPgHpEWrAhnstQBseSygd48G8R8vJX6QK/sRQ3999Tfspy+pHywm1dMYyJYyVsQdjYq19iD6/LCenjmdG6pYOrfMD07E9fLBXNZBP1XkdU+Qud981aVDkklHmTSTRz1rTlUp6gsG9nj36xH1EBLAk6h74uBY3B7JulCBa3qFBeBAFnqFBMcMrMFjVm93SdwT3G3nbVwhxJFmtK9NVKGk02kU7CRO5x4G9r25GxHdiIy7gWGCV4atEjhWB4o5xMkYlDlrsY7AmcJIys7EqLLYDVs7hliqG7cmtt35qOA7VlKinkppDG8WIVpA4ziCyPPKLsUtNURSNGllRZRIwVABubkm23PE5gRzS02KrWcGDBjlRGIfiLPDTqixxmaeZikUQYLqIUsxLHZUVQST6AbkYl8KGfwCtdXy+qiFXQu3M60HWDS8circgELz7ip7+VsTQXdbTy5X5XXhUXPG2Yu9LV03sVdEnXU80ba7DVp1pImk7MwDIfEfBnzTM0y6i1OzP1ShVLsWeR7WW7HcsTuT6+GNOQ5PUdc1TWtE0xjESLBq6uNNQdrF+0zMwUknuVQMVp0n8RGqqxBGbxwErtyaT75+Hu/BvHHNXNYBrO4DS/K+dkww2j95ms74Rm48glxpnq53mmNyxux8+5R+UbC3gMZrqnHRJaNAo5D6nvOIKuqcaTDKEU8dj8R1PNVYnXGrl6uTBk0clMcI5x1VUL8pOw3xPZPwa3zwy8UcUdSOrjIMh5n8A8T5+A+JxV9JKxlBHdz9P64tDo94O69va6kakuSit/eNfdzfmoPzPkMZP2hpGR1u0N4BI5p1h/RGmFTUaMyA/dvHhp3I4O6PDPaeruEbtKhuGkvvqY8wp+Z8u+zY41RQqKFVRYKBYAeAAx6Z8aWfGffJsoCrrZat+085bhuCy74WOO899npWCmzy3RfEXHab4D6kYYHfCZRUwzHN7HeCjFz4FlPL4v8xHiiEGaQNCsoY27Zkk+FgufQd5TZ0ccM+x0g1C0s1nfyuOyvwH1Jxrp6n/n2Rf8A7NfpJq/zYb8VzS1X/SSQeMOj5RI/8saVwDA0Diq4XuqXzSP12SfMKV6TeGPaqUugvLBdltzZfvr8hceY88R3AvEXtNMNRvJFZH8Tt2W+I+oOLCK4p+Wl/wBm5wUG0NT7vgA5Nh+640+hwFiEXV2wrqN3vNO6nOres31HqrFWTHispI5ozHKgdG5gj/ix8xjUsmNqvhPHMlwu03Cq/iPhGXLn9opSWhHO+5QeDfiT83z8TN5JnS1EepdiNmXvU/08Dh5NiLEXB2IPIg88VbxTkLZbOKinH2DmxXeyk76D+U/dPda3di5zQ/TVPYZhiDeil/yDQ8eR581BcX5lrrG8EAQfDdvqT8seqCcEWO4PdhUrKomYlu/e/jfcn5k/LEvl1Tj6dhtKIqGMcRfxWfxF595c0fpyHd+XXasklFUJNCbWN0PcfxKbd29vTFzez0ucUkMskYkVWEgQ27Mi7MhvzHMEciLHwxVXVCWMoe/kfBu44k+iziI01UaaQ2SY6bH7so2X+L3f4cZuqhNFUXZk12nIp0T/AFKj2z/lj15t+35qpro14aBmeqkRoo6VpYaaKQKHjFz1rOV95hfqwxPJd/HFi5Tm0VTEssDh42vZh5EqfqDhH47yiIVcc1bLP7A6WkRXk6pZlI0GRUuQjKSNrDUov72Ozo4qYnkrGo0KUReLqeyURpAhWYoD93sx93O578GTjpWdMeXZ2X471mxlknjBjGM4XrtcOdmX2eX2cAzaG6sE2Gux03J7r74p+n4eK1NPT11FLGWijponpZQI5WDO8ssjrZi2m7aTc9lvHZw6Sq6RpaSmgQyOzPM0azindljXSoV7g6tT3AF76DiW4Y4s9smljellgemVC3XAXDyawAtuY0rfVcX1csMYS+GLaAyPOxG4b/RcHMrfxNma5fl7Mm3VoscQ/NYIg+HP93FGZWp7Ujb8wCe8ndj6/wBcPnTVm92hpgdgDK3qbqn01/PCIz6EC+W/qdzgbDYenq9o6M+ZT5x90w3L4pT/AKj881qrqnC9W1GOuuqccWXR63Ldy8vU/wDH6Y2U0raWB0z9AEjpad1TM2FupKZ+BuFjUzrEfdHblYdyjmB5m+ket8XxGgRQqgBVAAA5ADYD5YpvIOKGpYTHTR6p5W7TkarW2VVUe8eZ37zyOJyDgPNKzt1EpjB7pXN7fsJsvobY+WTPmq5HSHMlbCuomjZY94jjaLNvqeJsOKsN5RjU74S/+RB7f70l/wDsj+uvHPPwDmlL2oJutA7kc3/gk2P1wJLQS2QApKR2TKgX5gjzTNxFmvs9PJJ3gWX9ptl+u/wONnRHlPV0XWkduoYsSeelTpX9GP72Kx4g4kqJoxT1Eel0a52KsTYgAqeXPuxfGSUIhp4Yh/dxovyUA/W+CcLgMZJdquq6E0lIIzq918uA0+d124qKnqv+kpPjIyf/AMCv8sW6cU/Dw3WDN/afZ5OrNUW1be4XI1c720m+GU9+rbih8KLAJtsgXYRnzVw4rvpkyvVTRzr70L2J/K+30YJ88WHfEJxtR9bl9Sv/AFTMPVBrH1XFsrdphCBoJuhqWP5+RyKgcizLr6eKXvdRq/aGzfUHEi1QFF2IA8SbD64qnh3N614xS0aFiCTqUXKhjfm3ZUXvufHDHTdENVP2qqpCk93alb5kgD4XxmI6GV7iRonlTQQwyO6aUNF8hqbdgTeucw3t10X/AHif1xvq6ZJ4mjcakcWP+h8e8HyGFduhCO21U9/ONbf4sRdV0ZV9J26SbrLb2QmNj+6TpPpfBnuUrM0O2Cjcf7U9juuCPNIHFOQtBK8TbtGbqfxKdwfiPqLYj8uqcMXEWdyzlVqVCzRXUtbQxF7gMviDfcW5nCrKOrkt3Hcfz+uNr7N1he00r92Y9R6r3HqNwYyqNrnJ1tL7j3pvy6p5Y1Z7FpdZVuL8yO5l3B9bWPwxwZdU8sTU46yFl77XHqu/9R8cH4rS9NC5o11HaEpwmq92qWuOhyPYVcmRZy1Zl6zR6TK8bCzC69aoK2I/DqHLwOK0reLsxmCTOyQRRRmqSOGNmX7FmHVTStYR6tEi2BO5AI5YmOhXNtp6cnlaVR69l/8AJ88b84zeHLairiShnqOuCTvdwYLSO/MMCsS6y5vY3JJPLCPDpNtvw3Pd2HVe4nTe71L4xoDl2HMKxKCsWWJJEN1kVXU+KsAw+hGM4hODM4mnjlWqQRzwyujxgghAwEkQBXZh1boL99jgxS9uy4hBBQ2dcXtHUyj2NJ+qdIaZgw62SodEd41DKSqqjks/IAd99mXhzNhVQLN1TRMxdXRraleN2jYEjnYqd/DEfX8AUsk8lSA8dRIhUyxuQyllCl1vcK+kBdVuWClzOjy6njgapS0S27TKXbmSSF5sTcnbcnFsr4ejGzrl999l0xj3mzRfsVScd1/XZnOeYRwg9IwFP1BPxwvV9TiQSgnqJXkjikfWzNcKbXZr7k7d+O+Ho5qJN5NMY/M1z8kv+uO8KxClpInOldmScgNy0OMUr3vjjaQGsaBmRrvy18kgVtRfDXwrw3VNAKimghqgrEPC5JYFgCrFAy6lsbDfmDthlpejaFN3csR+FQv1Nz+mO3opyRKiSr1gmAx9WyEmzCRiRe3eAvPuJxbUe0EVY5sUcd23z2t/d90JBQ9DDLO2XMAaX3niba9ihaPiHNKRi8WUwxtaxZaWW9vC4kOM1XTbmkX9pTwp+3DKv+Jxjm6QuCabL5bdVWGJxdZBJG0dzzXeO4I8GO43wgVhh/ujJ6Pp/wAuNDS0tLK0ODBY8repSKSR7jdxJPNWB/y/Zh+Cm/7uT/1Me4v/AGgK4EaoqZh3jRIPr1htiscGD/6bS/sCr2zxV4UXSJl2b6Iq6P2aa40SahpvfkJLdm/g4t53xb4x8Yg4tXow6XTT6aatYtByjlNyYvAN3mP6r6ckdfgoYDJTjtH0V4nc4BjjkNE4cR9JVYs9RBR0WvqSY+tZwO3pBuEI7VtQNrnu5XxCT9GlXJStWS11WlSI3kKORsygtpvHIdINtgOVxsOWJ3pkko0y9pHiikmmNoGsNWpgoMgZdyAig35GyDwwz8H5K0WWQU8pJbqQr33ILgll/d1afhgETCGFskY2bmx3k2Get8u4KWubFR3RHUGTK4pHkkkdzIXaR2c6g7LYajsLBdhhrrdPVuJCAmltRJAAUg3JJ2AtffFbdCmZrDQVMUzhDSTvr1EAIpA3JPIalk+WEHpO6Tnr5GhgYrSqbW5GYg+83fp8F+J35de4Pqap7G5C+vJQP2QCmHM+mCnoU9myqBWVNjLJfSx/FYWZ/wBpiPlhak6b8zJ2kjXyES2+tzhCOMY0kOFUsTQ3YB7VU+V73FzjmU9N01Zof79B6RR/zXHTR9JecTC6VMYHLteyRi//AOy2K+RCeQJ9MTmWUKkC9DUTHbdXYA+gWE/rjqWkp2N6sbfAfZchxO9OcfEmcObtXUQv+KfLj/hviD49yaaGQNUTRzTuFkk6oAKuva3ZABNgrXsOfxNh9HvR1BIOvqstEFrGNZJpXZj3s0bWAHKwYb+GIjj7JVGb6TfTUGNzb8/Zax9VJ+OMpW4g2lka+Jo6pzsAO64JTvC6YVLnxvcQNk+Vvlqq8y6p5YZ8vqMTE/R5Gd45Cp/MoP1Fj+uOVuDKqP3Akg/K1jz/ADW/XFrPaSjn+IFvmqThp/8AXID25Hzy8176PKvqM0iHc7NEfRgdP1C4sfpDpFkNOtRUinpJGKTKLh52NjFEGUEhTZ7jbb6VP7NPBURzSQumh0cnSSOywJ3G3di1M/z2KtjiahqaYzQTLKiTsVViEdNLA2YGzkjbmBhJRysbM7Zdlc2PI9qbY1C+QRSgXOyA62eY7Fv4JqqCOaopqWZ5J1djMZWkZ2MdozZ3ADhbKu17beN8GNfCPCE1O9PJJNEwjinEiqpJaaplEsjh7jbsxqLjuPjsYKqC0vu03WdC4+L+CKyonMiVAeI2tA7yIoAFiLpsd7m+x3xG08JoheXKdAUbyQlZrAC5PauwHqcWnjgz2PVTTjxikHzRhhfJA05prFiDy1sTwC3TePkR5gpHg47o5f73QfCQFfr7v1x3LUJILoysPFSD+mKcy1AxIIv2b/8AHzGNNQWjN0Nj4i4/THVPg01XCJY3DPcUVXspKWcw3cLb8jr4FW7WLdWA5kED1ttjl6EHHV1I79UZ+Glh/I4q2Dj2oiNi7EfmIf8AxC/1w09Gmax+1GKUfZViaCOQ1E6k5G4+8osdiwxSMMqaCQOnbYE2vqrohHNSTRxPDjYG2d8jnqFaXG/FMdGsCycqmZYTuQVRrh3uOWm438xituNeCK+lDyivBpr21SB9ag8tXVxNt3athy5Xwp8e8LOlfNT0pqKlIFDsDqkMQZQxF99gCu/P1tizuizK6aHL1rpZWdnRtbSuSsYDFWRVJI7rXNyb+dsazYbRQtma699RbjmNdMllxd7tmyo6tyxRdvaYJDubL11yf3olF/jiMxbmeCkrpSMup6aOQXsk0IVZ/NWQ9hvyuAD4g7YSM84Vqkb7Snih2JAV4wCO87yG+G1Fi0FRYbYvwJF/Bez0stO7ZkaQUtY7MuymadtMEUkreEaliPPsjYY5CMOfBkzpl+ZshIOmjHZYqTqqbWuCCLi459+GVRKY2bTdbgeJshhmV4PAFYAvtcsNKqDs+01CqVHPsoCzD0AGJiOoY7f+8Uwe9rn2wRE94EhbmL/h78QddHNG1X1dGkQgmikctaWSnINkXrGPaVidxY3/AF8mbMRKbq2qEmtKMseldYUmXQezpIK7cuW2FpD5M3Ob/r67XHiu7gLqqejmtk1vBJFWh+07QTrIWJJN2DEMTe55HfCtmWVTU76J4nie19LqVNjfex5jY74YssgnMlOj0SS6xNOgU9XJKrBu11iMCFUqSBtyPlbzx5MzplzOSzGhjuSSSftp+87nF8E0gkDHEEHh38+XALwgWSnjIx7iiLEAWufEgD5kgDDlwzwFWS9qE0um4BdjBMByvyV9x4YJqquGmbtSuDe02XjWl2QUHlcEetQlTKrtt9lE5Yk9ws4JxbvD3A60i+2V1dNIsaGQQuzRkaRq7a9axJFvc8ed+WPHDvGNPQSiCSNmt79QYY4XBNr2iSNWWPbvJb9MaemfhqnlSCemj1VVTIFTqrHrl0lixA94js9oeO+2Mz/UmV0vRNdYccj6Cw5o6aimpmh0jbX0T7wNxctbRRTOyLIwIkW4FnUkHa/I7H44RekOcNnNOB91YQfi7N+hHzxAdGnBUcddMmaQlZIIuujWS3VlVNnfwkAuttyOd+W0dm/EnWVr1ZG2vUo3FlWwQbb7ALhFjMDGP6KHrbWnfpbinWAxuc6SU5BrT4lWXHjqjxVcvSJM+yWQeSi/za/6Y5zWSzf2sjv5Fjb5csL4PZ2tdm5uz2lDOdTt+KT/AKgn6DzVp1PEtND78yA+AOo/JbnHBJUx1f8AZZa9Tfk7RrGv8bb4rXMIApAAtdf9MfS1Glo0Hgqj6DHPuXRyujcfh4IyXoqWGOaMEl99TbTs+qrLLejqsEqyRslCoNysUskh535E6T6Xt5YMWpbBgpsLWiw+aAkxKaQ3NvAHzIJ80Y1zx6lYfiBHz2wg510vIlQ1PR0s1ZJGSHMfugg2IFlYmxuCbAeuJng7jyOvMiGKSCeG3WQyCzAHkRyuPgCLjxGD30srWbbm5fm7VLQ4XVKZRHaV0PcCPTSRjGY0+JPO6bqM1lTu65rc+UvaHL9oYxmMHPDDApLQlnAlOcfF52yjRzQUi5hBjtymU9WpB3U93cQbj48sbMyp+eOHKnszL47j4c/5fLDLHIenoXEatsfr5KnAJxDWtB0cCPp5r6A6NuK4aiNkIVKkkvLYAdce+TzPK47u7a2FbjyXr60UFKqomvVIF2VpnALOwH4VAJ879+Nb8Jmrp4q2hOia32kanT9omzMh+6197cjfuvvp6PEdsylM+rrerkZtYIbUWQEkHyJx8/kqXuj2SnsdPTwySVURzaD1Dq1304J6ybIIqWMJEO4amPvOfEn+XIYxmuTw1CaJ41kXwYXt5g8wfMWOJVlxqdcI3bbXbbTY8Rqs8+R0hLnm5KqvibolQKWo1YtY9hpbb92nUhB9Cw9cRnAtOaenzNKinDMsdOxhmDAELMQSbEEgXvcHuGLR4gzuKkhaaZrKNgPvM3cqjvJ/1OwxVeQcZSVuZ2lAVKuJ6QKBcIslzH5kiTSxPmeQ2xtsIq8SraSVsmbQMnkm9xnYcfRC2iZK0u0uLjkmrNaCjjauAoac+zRwOt+t7RlKX1dvcDXtbwxiroaNZJx7BTnq6NagE9bcswjup7fu9s+e2PfEaWlzYHmIKQfJoRjxmH9tVf8A4uP/AAw4CdVzj9Z8e36LRxUNO4A7I3fKP6ldK5RRCRR7DB/8v9rveS+ux7Pv+5t64SuNMtkrKmljpqcArSQXjj2SMO0kgF22UWcbk4sTKqTrquGMmwkyhUuO4MSt/riuIekRoMznlVSaeRwhj5ERxDq4iL8nVQNvMg4cYbJWP6SWLrOa02Djlf8ALpPXxwx7LALX+6b+HuiymRVapiV5BvpDuyD1vbUfhb1w+QQhQFUAACwAFgB4ADYDHNlddHPEksTBkcXUj9PIjkR3YkEXGFq6uqq5SalxJvodB2Dcqmta0ZKI4k4ZSshKkDrAD1b96t3C/wCE94+OIjogzjV1lNKBrhBMZPvKhYCRAeYAYKbeflh1VcU/mGT1E+ZVS0gbeR1ZlOlQGPaDNytfu77d+CqV5iN06oQKmCSnkdYDME7jf1TB0l8YrO3stNZ9N+skFj3XZFbuWwux5bW7jiqM0bsW8SP64sXifI48toxECHqak9t+WmNCCVUdyltI87H0xW1YbuB+EfU/6WxocGjdUVzXO0bn9PNF1MsVNhbhDo42BOruJ+dl7oYcMNDDiMoYcMNDDjdTuWHCj6iHXUog5s0a/FiP/Nj6TUWxQPBtL1+axAC4Ehc9+0YLD6qPmMX8DjA7W3NI/i5aXFf7cUEP7WfP+FnBgwY7SNVp0R5vBBEcvc6KyOWbrEZSDIQxOsG1iNIHM3svhjNLnwl4j7EEwWOCSnkk0EKXVusBY8tHZ0g8yWHdh/bK4TKJjFGZVFhJpXWARawa1wLXHPEFxrx3Bl0Lszo0wAKQ67M9yByAJAtc3ItthgJemlcWNJc4eZ9FzawSD0x5YY6uOYcpUH8cZA/Qr8sR05EkauPvC/8AUfO4xYHHVIuYZWJoe1ZVnj8SuntD10k7eIxWPDlVqRozzXtL6Hn9d/jgbD5OgqjGf1fMJ/OPesNZINYzY9h09FFZjT4W6gFHDDuOHbMqfnhWzKn5420Ra9uy7QrNAlpDhqFYfRTxMI5eoc/Zz2KHwktYfxDb1C4td6ZdQfSCwBAawuAeYvzty2x805HSyFGKgkR9q4+6L2v8/wCeLy4C4wFZFokI6+Mdr868tY/n4H1GPmNZA2CofC03AK1ddE6eFtcwW2h1hz49hUcvE4/2w8DGydWIl8Os2kPxJuvwGG10xUGaZNLU5pUxw26wPIygnSTo3sD3NbccuWJij6TJoPsqyAs6bE30Pt+JWFifMWwskiJFwERU4ZttYYLE7IuN/b3qE6Y+H6kyip1NJTgABf8A6J2B2Hcx31eOx5DCrw4nUU9RWnZlHs8Hd9tMpDsP2ItZ8i6YsleNqytkWOipwN+1q7YI7wxICqp7+/C50s8PPDJSU8ESKjI7rFCWcmZyDMQvvadkC7WsvdYjG7wCvdLC2kkAFt+l2jM35+iztfQvpSC8i53XuR2ru4fzpa6hq/eNd1EaOg365IZEIlA5lwoswH4Qe/ErWQM09UqqSxyyIBQCTcrDtbnfCRw5ldVBl89TBFMZpZFp0aNH1xIv2kz9kXW5EaX/AGsdM/SLmbRlOq0zFdD1CwFZ2TuUsBYeoAPpj2rwYTTOdAQBfME+PzVtLijoWbLxfh/r/wDKlePeJRSRwwQsVrPZoYZ2B3gRLuUBHJ2LLfwC2+9hK4xQSSpVILJWL1pA5LLfTOnwkDMPJ1xKcZ5FUSpSVTQy9ZUxiOUFH1tND2NViL/aIEbzIbDJ0VZDJPR1BEcEklPKGp1mJJjmK2kJTuuFjtq21J5YaQ9FQUwlZmRe/EnT5jLkl73OqJesdfAKV6I+GqinhaSZmRZrFIT3cvtCD7rEbW8OfdixNgLnYDck8gBzOK5TpBqaUmOspiXF9z9mT9CreoxpquIa3NfsKaEpG2zWJII/PJYAL5Dn58sfN6uSWsqXTSCxO4LQR4PK220QGfuuLWU/wPxP7RWVaX7LMJIr/hW0Z+YCN88O5KRqzNZVF2Y8gO8k/rfFUdGdGY8zkS+rq0lUsL2NnRb/ABtjq6TeNA5NJA3YB+1YfeI+4PIHn4nbux63qi6JqcO6atEMPw2aSeAtr+b0ocYcRmqqJJjcINkHgg90epvf1bCzSqWNzzO+JzNeHXWlSY/fbl4DmpPrZvpiPoYcbX2abH0D5AbuJseQ3IPH5OuyGP8AxtGXboVJ0MOJln6uJn8Bt6nYfXHJQw488QVFgsY/ab+X8/pg3EakQwuf4dqV4bSmpqWR7r59g1Tf0LZXeWacjZFEan8zHU30C/xY5pc/QT1eavVOhhlaCKjSQ/amJdCaxe+ljdiAthYm+HjhWGLLMui9pdYtZBdnOkdZLyBJ5WFh+7jyvRpQPWCuCXcnrLBrxM5N+s095vvsbX3tjP4eWQsPSXzG7zHfx3IjFZ/eapz26aDsGSguGOK81Srpo8xijEdb1nV6QFeMomuzAHYWts2+/O4IwYmOHuEKtK5qmuqEqQiMtPZdJj1t2jpA0glQFvck4Md1TmOcCwDTPZ0S5t0dKGQVNRTo9E8izwvcCNypZHGlwLEAkbHfwPjhIn4OpcprqWapYVNNULIskk4VgkwGoPbcEHlvqt2jc4umWMMCCLgixHiDzGKs4e6GEMshr2kljidkpozJdOoG6k2OoeGkEDbzwVSVIbGWPdYC+QGZvz5arlwzUt0b8Y01S9RSU6IkUBvABqGuJj2iQ+4Ic78vfGK+4qydsuryFHYJ1x+cbXuvw7S/AYvCi4ep4WVooIo2RCilUUEITcqCByJ3PjiG6QeFPbaY6B9tFdo/P8SfvfqBhXWWe7pIbgjMX1v905wmqbBIWS/A8WP17lWFWodQy7hhcH1ws5hT4kcmr9N4X23Nr7WPepv5/XHVBlJqKmKAffN28kG7H5A/TD+HE2+6mcagac1TPhjoqvoHfDrf/jx8PNMnBWS9VShiN5e1v+Hko+Vz+9iIzvI5KWQVNKSuk6iF+4e8gd6HkR5+GLCq9ESXYqiKALkgAADlvhHz3pBiS4hXrD+JgQvwHvN9MYERTzTXYC5xKa01TI2QyNHU0N8m24Z5aKJpOLLZilYV0ksplC8jddEhHqLtbxPfi+epilVWKo6kAqSAwIIuCL92Plg5urObjRckjuHyHujFicD9JjUirDODJAPdI96MeX4l8u7u8MNjBNRHZqG2B04IuugixCNstEblgsRvt355eacc64fzGatdaerNHSrHGY9EaMGY6hIO4hhYH0YYiIeh+qWo9pGaSGexAkaLU1iCCO1IdrE7YdaPjiilXUtTEPJmCEeoaxxA8U9K0EKlaYieU8iL9WvmW+96L8xhgMQdEyzSALW0H0Wajw+olk2Aw370w8IQ1K0ka1ra5wX1N2bkdY2gnTtfTpxNWxw5Hmi1NPFMvKRA3oSNx8DcfDHfilzts7XFDOaWktOoS5xpl9XNHElHMYCZl62QAFli0tcgHn2tOwIwo0fQ5PFM08eaTJNISXdYgC5Jub/aWO+++HLjXiL2KkeZbF7hUDcizH6gC5+GIrIOlKknQda4gkt2lf3b/lbkR62OLGVzoR0bSB3D1CIbQzSx9M1pIvbJbOEsirYJ51q6lqqHTH1TyKoOvtawBckADTued/LEzxLnK0dLJMbDSOyPFzso+f0viNzLpKoYVJ64SHuWIFifj7o+JxUXGPGklfJduxEl9CX2H5ie9rd/Id3mLUVW0bjNx4fZMcOwmWd4MgLWDUnL5rhy3iCWBZurNnmAVpPvBbktbwLG2/l54k+GOFDIRJKLRjcKeb+G3cv64TjmtmHVi9iDfzHh/rh1yXpEOwnS/wCZbA/LkfhbA0+EVzIhJsZHxHdqntXisJLo6Vw2jqdL9h0/Mk5ZjlYmheP8Q28mG6n5gYq+lp7EgixBII8COYxa+UZxDP8A2UgY/h5MP3TvhQ4ryrqqzUB2ZxrH7Y2cfof3sX4BUGmnMbtHZd+76LOTxOfE5jh1m5j18s+5cUFkUs3JRc46OAciNdXa3F44iJH8Nj2E+JHyU4ha6cyusMQLXYAAfeY7AD47Ytmilp8joohObyTOoYJYs8j2BtcjsqO8nkPE7n10xrKgRR5hvmfsi4W/02jMjspJBYcm8e/6JX6R8ynqqzTDS+2UuXEGoj3s8sitfZTqJRfAGxJuLYnOGOlHK0pVRGNMIQF6hwxdbtay2v1m57iT3kDDRScG0sdW1ZFHomcMGKsQrFjcsVvp1efn8ccec9H1PUVtPVlUVoWZmAQXlbbqyzA76SL7g3wUZ4HsETgQANRx33GYzO/JZ2x1TQpvgwYMLV2s4guM8zqKakealjSV47MyNq3jHv207lgN/gfTE7jBGOmENcCRdRU0/GuazyQLLNBl8VVGZIpdGsMoFyupyQHtvY6e7xGJ/ogzCrnWpkmmeenMloHlFnYrcMwF+yltPZ33v4HHP0r5dWVMtPSKqGlqZIx1mhmeGRSxYkg7Aqbg2+6RtuTYeU5ZHTwxwxLpSNQqjyHj4k8ye8k4ZzzR9ANloBdw3AHjrc6fyuADdVr0pcDEFqynXzmUd3/WD/N8/HCbw7xDLC7tGqtNIoUO/JVG5sveTYd/dyOLapOkWmevmoJCqSIwVCWBSW6qSt+SuCSNB8PHbCZ0gdHTQFqmkU9X7zovOP8AMtuaeX3fTkinp3wuBcDsmxI4jitVhteyeP3ae21azXH5H8z0SvmKyzNrnkaRvPkPQch8MRFRQYmctzYSdmSwY2APc39DjrqcvxrcOlpxHeAADz70hxBlTHJsVGo04W5brJHqKDHPGzx8tx4Hl/phtqKDEbUUGHDjHM3YkAI5oCKV8LtuMkHiFGx5op966nz3Hzx309QLNYK2oWud7b8wQdj54jqmgxHyUhG4wjn9mqaU3hcWeY+vmtHT+01QwbMzQ/yP08ld/Q5xJYvSOed3iv4/fUfRv4sWrfHy3w7USjTLGT1kPbuOY0kb+fMX8r92LbzjpWjNAGhNqmQaCnfEbdp/Mb9nxJHgcZd3/jPfBIc2myvrqJ1W9lRTjKS1xwPPklzpX4l9oqRAhvHT3Bt3yHZj8Pd9dWEapqRcs2lfQBRy8Mas/V4lKts7aSRc3Fxq3772tf1xBRU5J3wxw7BP6hH7xI/ZBOg5IupxZuFhtLA0OsBnfjnpz11UrLmij3bsfp9ccrM8nvHbwHLHuCjxI09JjVUuG0tHnG3Picz+dizNZitVWZSOy4DIfnauWCkxIwUmOqCjxI09Hgh8qW2XJBRcvLkRsR6Ecse82zaVlWJ5WkCHUNViyGxFtfvcu4+XhjFdmQXsxkE97eHp5+eHPgLo/AHtlaNMaDWiPtsO11j35KOYB9T4HGYrPFO/o4mgu3u4LXYbG6ii95qjZv6Wnee/RdPAHDCUcLZjW9jShZA33Et75H425Ac7HxOIHNOPaPM9TVGWVEiopQSROWMYY3BsAFVtr735EbjD1w1xtTZvLU07Ro0SaCiybtMvMuY2FtIOkjcncXtiN4x4GNIZMxyyT2aaNWeWMD7KVV7TDSBYHblaxPgd8EUUUdMejkBD9xuR424pBWVUlXIZX+HAcAlLo/6SZKeqSiHW1VO7KkWtdM8V+QtqIKjvF7AC4tyxewws8D1FRU0yVFdFEkrktGFQhkjIAW+okgntHnyYYZ8V1sjXydVtiNbG9z5IdosEYMGDAS6RgwYMRRYIxW3SPxnWxSCip4OrapZI4akuNJ1CzgbWSQEgbk7bje2LKxpqKRHtrVW0sGXUAbMOTC/IjuOLoJGxv2nNuvCLqiDRQUUFVltTRvNWW6yOaBS5csPsnv78ekmxFrHfvO9ycJdeaGn9qv13VL1mr3tVvvfmta/nfEDwpwlPDmddV1JDmbSIXB/uySSmnmukLEP3fPDJn3EMFHEZaiQRoOV+bHwUc2PkMF1c3TEMbmcjfmRmByXLRbNJHGvRWspaajARzu0WwVj4r3K3lyPlivqbNZadjFUK3Z2KsLOvz5jyw+5d0o1MtfTRGk6umqyRFrJExVecpF7BfK29jYnDpxBwnT1q2nQEgdlxs6+jeHkbjC+SmmpXh7DYnvHenlPijHx9BVt227j+odhVTxaJV1Rm47+4j1HMY5KnL/LElnvRXVUxL0xMyi/udmQD0v2v3flhfj4hkQ6JkuRsbjS49bj+QwfBjAb1ZxsnjuXsmCiUbdE8PHDRw/O5aqjL/LEZUZf5YYxmsD95U+DD+YuO/Hl6ZW90g+hB/TD+CtjkHUcD2JJNSzQm0jSO0KH4XfqalL+6zBT6P2T+o+WHel4NiSYy37I3VDyU+N+8DuB+uE+roiASOY3Hww+5nmn/ADe04O7xC37Ull+hJ+WMX7Rwn3oSN/UPMZJ7QTymBrI3Wz2T2HMfMqq8+mM07P8AiZm+Z2+gGNUFHjsjprm+O2OnA57euNvRgU1KyM7h/KS1j+nqHubxy7BkPJc8FHiQgo8efbI177ny3+vLHgZnI7aIkNzyABZj6AD+WAqnFqeLLaueAzRdNg9XPmGbI4uyHmpBykYu5A8u8+gxwmplqHEUCMS2wVRdm+XIfTxwzZB0T1M5D1J6hDvv2pD8Pu/vG/lhxzcQ5NTxpRwq1RUyJDFrO7yP95256B4Cw3HLCGWrqa13Rs6rT4pk0UOG9a/Syf6j6/mi5OCOi9YNM1XZ5RYrHzRD3E/ib6Dz545ONeIq2jr4aidGXLo5NFoXuW1LbXIAN+ZIQ7dm3M3PrPaHOaOI1a1y1JjGuWDqVVNA3bTbcgD9k2BPlhyyXMoczoUkKBop0s6NuL3Kuh8bMCL+V8WwwspQHizmnI2+9s+BSeqq5at+3Kc/zRKXSPk0b0y5rRyLHPTKskcqEaZI9hpPcdjYeO69+z3ktYZqaGVhpaSNHK+BZQxH1wm5f0M0sUlzLPJAG1rTO/2Qa9wSAO1bz+N8P4GJUSMLGsadq18zllwQwG9AGM4MGA10jBgwYiiMGDBiKIwYMGIosEYrio6JBLXPNVzPVU7I+lZXcSROzAjSVIXSO14W22PPFkYwcXRTvivsG114QCqW4F/+Jz0EVL1cVHTv1UsikMFJ0hWuAWYGVhqPO2LQ4u4piy+maoluQNlUc3c30qPkTfuAJ7sbqfhqmjqWqkiVZ3UqzrtqBIJuBsTcDe18J/TFl7NHST6DJDTVCyToouer2u1u8CxB/a8L4LMjKqdgOQsBu/jM/Nc2LQsQcc5lHEtVV0CJSntOY5LyxRm1nKE7ixuRsbc7YYqQ0ObU4lCLNGSQGdCrAqbEXIDD4Yj8y4/y2dFpzOJhWXi0xama0g09oL2k528d8SzcNiLL3pKS0f2Lxxk3NmZWGokbk3NycVTNYW9dmySedrd67Y9zDtNPgljNOhmnfeCWSI+Bs6/WzfXC1WdDVWt+reGT4sp+RFvrjVT8P1FNmlLl9LW1CWphJOyuXUOA5OmN+yFJCAA/jxYnA09e1EWrf941SaQ6hNhsmoILbkE3HccD1GGxsAe1wztxBzvu7k1hxusZkXXHPP7qrJujvMl/uXP7MiH/ADYDFPJAmXrGxqEla8e1wirrG97Wux+Qw0ZV0i5lM9QhjoE9llEUjSSyRoXLOoClib3KMB8MTvAaGplqKyophBUh2gNi+llQJdgGHfsLjmFHnimowyRgu517W3314IyPHdr44xcZiwt1t189NVXkHRnmLf3Om/4pEH+bErSdC9U1usliQeWpz8rAfXEtFxTm1RmE1Cpo6d4UDs2mSS6nRaxJFz2x90csTnR7xPUVElXBVdW8lJIE62IWR732t+IaT8/Le2TDnNbtPdfIHXcdFR/XqjRga3sH1uuLLOhqmTeaSSY+GyL8l7X/AIsdnEWZQZRFElJTIaipcRwxrZdbGwuzHewuvM8yOXPDriu+l/J5itLW06l5KGXrCoFyUJRibDc2Ma3t3Enux1RwRdK1pGX5bzS6praicf3Hk/Lw0WZBna1lI8nUvAWtNHT7Kqte5frTdtINwVNrry337elHhWWspo3pv94pZBLEPxW5qPzbKR5rbvxE510pQ1dG0WXNM1ZMoWONI31xsSNRLW0rYau1fz8w+ZDTSx0sKTvrlWNBIxN9ThRqN+/e++C3ukhLZC0NIyta1+3luQeRySPD0jzVMDQpl9V7YyFGQx6Ylci2ouxGlN72Iv3eeGngbhr2Chipi2pkBLEcizMWa3kCbD0xPWxnA8kwc3ZY3ZF78V0AjBgwYHXqMGDBiKIwYMGIojBgwYiiMGDBiKIwYMGIojGCMZwYiijaThymikMkVPCkh5usaK2/PcC+O6UnSdIBaxsDsCe658Me8GPS4nMqKteGMprkzmaqq6UAVEehXjkR0iCqptvZ99AF7DdsWHXVqQxvLI2lI1LMx7lUXJ23xsOCf3T6HFssxlcCRawAy5LwCy+csjSiqZKmSetFO7VYlQPq6t4w7OSVAALHVYE7j44vLgzipcwpzOqaF6x0Ha1XCEdrkLXvyxBZ3yPoP1xN8Ef7sf8AtH/UYPrJRM3aI7M9PIcFw0WVYcVNRy8RWleRo2iWOXqusBWYAqEPV9q3ZS9tt/LDDwhRz5TmMlEIppaOoYPBIFLLESO1rbkBtY337KnvOH3LP7Wf9v8AkMd4xVJWEsEdstkDM+B7V6G716GM4wMZwvXa1pCo3AAJ52AF8bMGDEURgwYMRRGDBgxFEYMGDEURgwYMRRf/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data:image/jpeg;base64,/9j/4AAQSkZJRgABAQAAAQABAAD/2wCEAAkGBhQSERUUEhQWFRUUGBcZFxgXGBgaGhgYFxcXGBgaHxwYHCYeGhomHxgVHy8gIycpLCwtFx4xNTwqNSYrLCkBCQoKDgwOGg8PGjIiHyQsLzQvLik0LC4tNCwyLCwvLTQuMiwsLSw1LCkwLCwsLCwsLiwsLCwtLywuLCwsLCwqLP/AABEIAOkA2AMBIgACEQEDEQH/xAAcAAACAgMBAQAAAAAAAAAAAAAABgUHAQMEAgj/xABOEAACAQIEAgcFBQUFAwkJAAABAgMEEQAFEiEGMQcTIkFRYXEUMoGRoSNCUmKxcoKSwdEzQ7LC4RU08BclJmNzk6LS0wgWJDVTZHWDo//EABsBAAIDAQEBAAAAAAAAAAAAAAQFAAMGAgEH/8QAOxEAAQMCAwQHBwMEAgMBAAAAAQACAwQRBSExEkFRYRMicYGRocEGFDKx0eHwQlLxFSMzomKSJEPSFv/aAAwDAQACEQMRAD8AvHBgwYiiMGDBiKIwYMGIojBgwYiiMGDGL4iizgxi+NLVsYYJrXU1wF1DUSBcgC9zYb4ii3nFW5znDrnazA/ZQPDTN4fbKxb5E3+AxaDtYEnkOeKfEBmy6qm+/PLJUKe/sPdfop+eBKqTZA7U2wwNBc52hs3/ALfYFXFgxHZdmyPSxzsyqjRq5YkBQCoJuTsBjoosyimUNFIkinkUZWB7uakjBYzF0qcC0kHcunBjF8AxF4s4MGDEURgwYMRRGDBgxFEYMGDEURgwYMRRGDBgxFEYMGDEURgwYxfEUWcYvjkp84hkkeJJY2kj99FdSyeqg3Hxwo5fxBNBm09PXTDRJEJKYgLHEEUnWDe51gcyW5KeVxi1kTnXtuF14Sp6Xi2H2iSmivNURoXaNBa1rWDO1kUnULXPfhazXjCqmyiStpgsEkTSa4yBKwWNyjC5sFcDtbqw+d8ZAkrZabNMuVQyrLDLHOTH1sWrazoHGxGoHcG48LYlMo4PtT1SVLC9bI8kywlgidYArIrHc3A3awvc8sFBsUVidbi4OupuLcF5mVEcEZkzTM089WrVBaOCOoK/aqqLMJk0IEU6GsVXbbx2CnwyiQz0XU9RVstQ8f8AYSRVaKzOkkjsrFXVd93uPjydI3ybLmBUxdZGLKbtPIotawJLFNtrC2Oap6ZaVNooZX59yoP1J+mK5K+JjnW0PYOI3XO/ijYcOqphdjCfzmmbjfMeooKh+/qyq/tP2B/i+mF7LKMR08cR5LGqn+GzfUnC3mfH5zN4aYQ9WhmR2OvUWVLsRbSLePww0l8ZmsmD3DZR8lPJSRNjkFnE39B6qBDCTJPZpEmkCVHUOYV1PGEk6wSFdJ1KoC3W2422x28GUoqGzENoBaNYfbYEaFZVKOC2huysiX3ZduXgDiLHGZyyqqF6rrEnKSDt6LHTZj7pvcg+HLE1S9MtK+00MqA7HZXFjzvuDb4YcU1ewQCM6/x9F5VYZUyvM8bLtdnlzz+a5OEMsqJJ5npayYU9PVrEsckrSo8MSjrrF9RuxIsQQBv5Y6m6TJIpq3WsEsFHJpYpIEmCnmRGxIk0nsk3W5G2JXI80ytlkSkkip2nHa6u0L3sQGAIA1C53AxHVPRgscUApykrw1i1BacLqdDfrIy6ob3JBuR3DywzbPBM4l+mVv5H5ndJ5IZIjZwIPPJPYq10qxIUNa2ra9xcCx7/ACxuvius0o6b/ak75qY+q6qIUYqLdTp0nr9OrsdZqAuPesbjbly5HxaaTLKqpUa4FqXWhWRmvJEXUKikgtb39PPl4DFfupcAWZ6dmfA8t/euLq0MGIPhzi6CsihdGCNMhdYnKiSysyMdN9wGVhceGJzArmlhs4LpGDBgxyojBgwYiiMGDBiKIwYMGIojBgx4eUC1yBcgC5tcnkPXEUWusrUiRpJXVEUXZmIVQPMnYYgY+JZDmYpTGFhanaWN7gmVgyA2seyAGOxFzz2xJ57kEFZF1VRGJEvexJFiLgEEEEHc4Vct6O5oK6nlFY8lPT9bojlGqRRKmkoJO9NlIvy07eOCYhEWnaOdj9rc+1eG6VouF3qMwr1gkEM9NPJNDIiMGLTIhCPLYoIrk3SxY3bkAbvcvDkRjhmzVop5adWvI6hYlLkE2QnTtZQCRc2wcXccwUAK2DzNuI125/ec/dH1OKezjPqnMJNUr9kHZRtGnoPHz3OK5q6SRwjjF3ctdLHPgmtHhbpWdNKdiPifQJ/4h6Yo0ulGnWEbdY9wg9F2ZvjbCFmWf1lb/ayuV/DfRH/CLA/XGiGnSP8AM3if5DHievwVBg0kudQ63IfVEOxOlpOrSR3P7na9w/hahloHvN8B/rjDRxr3X9TjlnrsR81fh9BhFNHowd+fzSybF6yb4pD3ZfJO3A0AaoZwNo0NvVjb9AcPmvCnwFTaYGY83a3wUW/UtjxT8T6q8rf7M/Zr4agdm+JuPQjHzLEJBLVSOYMrlOjTSzXaMyxov6+d1njinGuGRgCDqRr/AMS+f4sQ65fA3cR+yT/O4wzcXw66Vj3oVf5Gx+hOK/gzOxtfGl9nI46qB8b2gkH5oKqqJoo43xvI1GRO439VLycMgjsSD0YW+o/pjfQZ3X0FtDuEHcTrj+RuB8LY5abNPPErTZp54ZT4JFrHdp5L2LHZ7bE4Ejf+Q9U25H0tQTgR1sYS/wB4DXGfUG5X6jE/mnDC1dRTVcc+qOAMyRbNCzaGVHWxGlgSpvuOzyGKuqsoil3XsN4ryJ8x/THPlWeVeWyXRuwTupuY3/ofMWOFL21NEbuzHEeqIFJR14vSnYf+x2/sP53Kd4XyyWhpfbMyhZmox1NHAQNXWSS6i459pnYAN4KfLDtS8XVFOYv9qRQwCoOmNonZ9MlriOQEbEi9mUkXBBtsceMvz+lzmmaEkxS7MVuNaOjBlkQ8m0sAfoRvjGWcI1Rr2nrJ0ljQR9WojADuqt9qUJIjkUsQGTcjwG2DveI6gF7rb+PcB33JukUsEkD9h4sRxTrjOIDinjKCg6nryftn0ALuwWxLPp5lF7N7ctQxOo4IBBuDuCMBFjgA4jIrlesGDBjlRGDBgxFEYMGMYiiGOK6zhoqzMKqkrXCiFImpYXkeOJ7oWaVijKXYN2bX7IBtvcjl4040p6qZqGI1nWQvqY0sUcl3iNwCrHU6q4BIA3K47eDqn/asbDMqBS9OQqyyw2WS9+SuLqdgWUXXccuWGMcDoWdI7LLvF9CO3RcE3yUn0cVdTJDMaiRJo+uk6iZSR1q6mDEKdljBFlsdx5WJ4ukHpFFLeCnIacjtNzEQP6v4Du5nwO7pA4zWhhEMFhM62UAC0SctVuQ8FHl4DFP0tLqvJJc3JO/3iebHx/nhc7bqpujhGZ14AJ7Q0kUUXvdX8A0H7j9EVNJJcS1Ae0vaDtch7i99ffgkrQBYcsPnAmZB6VoHseqYix3BRrsvPmL6h8Mec24MppLlR1TeKe7/AAnb5WxTRYo3D3GORl88zvRGIvbWPs9xbbTe22421Fx2qt56/wA8R09f54l+IeG+ofT1ik8+zfbw1KeXzxu4Z4Fmqj9mmoD3pH2RT/M+QufTGq//AEFCIukaSTwtn9EtbgtR8TiAz9xOX18kuBZH5A28TsMdFHkTOw5uQfdRSb/Lfw7sXTk/RjTRAGYmd/O6oP3RufiThoggSMaY0VF8FAUfQYzlX7T1L7iMBo5ZnxKvbHQU5yBkPE9UeAzVMz1VZTQojq0KEMq6kClr7k9re+/MYln4EK5b141CoULOV8IGuF/eGnXiRp4P9rZrbnT0/PwKqf8AO3/hGLDSQHMJIiAR7LGSO63Wyi1vDfCimhDmlzhqndViD4NkMaGu+JwHDcD45qpTm1XNEWSLrYmQq+lGOhtNmBKn94eTDwwj1WXOHO9j3qwIIP8Ax5YtHLL5Vmb07G0E9tBPIAk9WfgSUPzw/VmXxTjTNGkg/MoP1O4+GOqSslw+UmLInXgh66SmsGPiux2bS02P0uNCvmwTOnvA+vMY7qbNPPFrZ10UwvdqZzE34WuyH4+8v19MVjn3CctM+mVDGe5hurDyPI/Q+ONZS+0cUnVqG7PMZjw1+aVHCo586N9z+12Tu7cV202aeeO9s2TTZ7EHuO9/hjTwzwos66jLsDYqu7/G+y39Dh6yrIoIN44xq/Ee03zPL4WwDXe0MObIW35nTwXAoG07v77usNzfqfS6QBlc8YNTEskSR2ZXY6WBuANPedz4YtPgHpEWrAhnstQBseSygd48G8R8vJX6QK/sRQ3999Tfspy+pHywm1dMYyJYyVsQdjYq19iD6/LCenjmdG6pYOrfMD07E9fLBXNZBP1XkdU+Qud981aVDkklHmTSTRz1rTlUp6gsG9nj36xH1EBLAk6h74uBY3B7JulCBa3qFBeBAFnqFBMcMrMFjVm93SdwT3G3nbVwhxJFmtK9NVKGk02kU7CRO5x4G9r25GxHdiIy7gWGCV4atEjhWB4o5xMkYlDlrsY7AmcJIys7EqLLYDVs7hliqG7cmtt35qOA7VlKinkppDG8WIVpA4ziCyPPKLsUtNURSNGllRZRIwVABubkm23PE5gRzS02KrWcGDBjlRGIfiLPDTqixxmaeZikUQYLqIUsxLHZUVQST6AbkYl8KGfwCtdXy+qiFXQu3M60HWDS8circgELz7ip7+VsTQXdbTy5X5XXhUXPG2Yu9LV03sVdEnXU80ba7DVp1pImk7MwDIfEfBnzTM0y6i1OzP1ShVLsWeR7WW7HcsTuT6+GNOQ5PUdc1TWtE0xjESLBq6uNNQdrF+0zMwUknuVQMVp0n8RGqqxBGbxwErtyaT75+Hu/BvHHNXNYBrO4DS/K+dkww2j95ms74Rm48glxpnq53mmNyxux8+5R+UbC3gMZrqnHRJaNAo5D6nvOIKuqcaTDKEU8dj8R1PNVYnXGrl6uTBk0clMcI5x1VUL8pOw3xPZPwa3zwy8UcUdSOrjIMh5n8A8T5+A+JxV9JKxlBHdz9P64tDo94O69va6kakuSit/eNfdzfmoPzPkMZP2hpGR1u0N4BI5p1h/RGmFTUaMyA/dvHhp3I4O6PDPaeruEbtKhuGkvvqY8wp+Z8u+zY41RQqKFVRYKBYAeAAx6Z8aWfGffJsoCrrZat+085bhuCy74WOO899npWCmzy3RfEXHab4D6kYYHfCZRUwzHN7HeCjFz4FlPL4v8xHiiEGaQNCsoY27Zkk+FgufQd5TZ0ccM+x0g1C0s1nfyuOyvwH1Jxrp6n/n2Rf8A7NfpJq/zYb8VzS1X/SSQeMOj5RI/8saVwDA0Diq4XuqXzSP12SfMKV6TeGPaqUugvLBdltzZfvr8hceY88R3AvEXtNMNRvJFZH8Tt2W+I+oOLCK4p+Wl/wBm5wUG0NT7vgA5Nh+640+hwFiEXV2wrqN3vNO6nOres31HqrFWTHispI5ozHKgdG5gj/ix8xjUsmNqvhPHMlwu03Cq/iPhGXLn9opSWhHO+5QeDfiT83z8TN5JnS1EepdiNmXvU/08Dh5NiLEXB2IPIg88VbxTkLZbOKinH2DmxXeyk76D+U/dPda3di5zQ/TVPYZhiDeil/yDQ8eR581BcX5lrrG8EAQfDdvqT8seqCcEWO4PdhUrKomYlu/e/jfcn5k/LEvl1Tj6dhtKIqGMcRfxWfxF595c0fpyHd+XXasklFUJNCbWN0PcfxKbd29vTFzez0ucUkMskYkVWEgQ27Mi7MhvzHMEciLHwxVXVCWMoe/kfBu44k+iziI01UaaQ2SY6bH7so2X+L3f4cZuqhNFUXZk12nIp0T/AFKj2z/lj15t+35qpro14aBmeqkRoo6VpYaaKQKHjFz1rOV95hfqwxPJd/HFi5Tm0VTEssDh42vZh5EqfqDhH47yiIVcc1bLP7A6WkRXk6pZlI0GRUuQjKSNrDUov72Ozo4qYnkrGo0KUReLqeyURpAhWYoD93sx93O578GTjpWdMeXZ2X471mxlknjBjGM4XrtcOdmX2eX2cAzaG6sE2Gux03J7r74p+n4eK1NPT11FLGWijponpZQI5WDO8ssjrZi2m7aTc9lvHZw6Sq6RpaSmgQyOzPM0azindljXSoV7g6tT3AF76DiW4Y4s9smljellgemVC3XAXDyawAtuY0rfVcX1csMYS+GLaAyPOxG4b/RcHMrfxNma5fl7Mm3VoscQ/NYIg+HP93FGZWp7Ujb8wCe8ndj6/wBcPnTVm92hpgdgDK3qbqn01/PCIz6EC+W/qdzgbDYenq9o6M+ZT5x90w3L4pT/AKj881qrqnC9W1GOuuqccWXR63Ldy8vU/wDH6Y2U0raWB0z9AEjpad1TM2FupKZ+BuFjUzrEfdHblYdyjmB5m+ket8XxGgRQqgBVAAA5ADYD5YpvIOKGpYTHTR6p5W7TkarW2VVUe8eZ37zyOJyDgPNKzt1EpjB7pXN7fsJsvobY+WTPmq5HSHMlbCuomjZY94jjaLNvqeJsOKsN5RjU74S/+RB7f70l/wDsj+uvHPPwDmlL2oJutA7kc3/gk2P1wJLQS2QApKR2TKgX5gjzTNxFmvs9PJJ3gWX9ptl+u/wONnRHlPV0XWkduoYsSeelTpX9GP72Kx4g4kqJoxT1Eel0a52KsTYgAqeXPuxfGSUIhp4Yh/dxovyUA/W+CcLgMZJdquq6E0lIIzq918uA0+d124qKnqv+kpPjIyf/AMCv8sW6cU/Dw3WDN/afZ5OrNUW1be4XI1c720m+GU9+rbih8KLAJtsgXYRnzVw4rvpkyvVTRzr70L2J/K+30YJ88WHfEJxtR9bl9Sv/AFTMPVBrH1XFsrdphCBoJuhqWP5+RyKgcizLr6eKXvdRq/aGzfUHEi1QFF2IA8SbD64qnh3N614xS0aFiCTqUXKhjfm3ZUXvufHDHTdENVP2qqpCk93alb5kgD4XxmI6GV7iRonlTQQwyO6aUNF8hqbdgTeucw3t10X/AHif1xvq6ZJ4mjcakcWP+h8e8HyGFduhCO21U9/ONbf4sRdV0ZV9J26SbrLb2QmNj+6TpPpfBnuUrM0O2Cjcf7U9juuCPNIHFOQtBK8TbtGbqfxKdwfiPqLYj8uqcMXEWdyzlVqVCzRXUtbQxF7gMviDfcW5nCrKOrkt3Hcfz+uNr7N1he00r92Y9R6r3HqNwYyqNrnJ1tL7j3pvy6p5Y1Z7FpdZVuL8yO5l3B9bWPwxwZdU8sTU46yFl77XHqu/9R8cH4rS9NC5o11HaEpwmq92qWuOhyPYVcmRZy1Zl6zR6TK8bCzC69aoK2I/DqHLwOK0reLsxmCTOyQRRRmqSOGNmX7FmHVTStYR6tEi2BO5AI5YmOhXNtp6cnlaVR69l/8AJ88b84zeHLairiShnqOuCTvdwYLSO/MMCsS6y5vY3JJPLCPDpNtvw3Pd2HVe4nTe71L4xoDl2HMKxKCsWWJJEN1kVXU+KsAw+hGM4hODM4mnjlWqQRzwyujxgghAwEkQBXZh1boL99jgxS9uy4hBBQ2dcXtHUyj2NJ+qdIaZgw62SodEd41DKSqqjks/IAd99mXhzNhVQLN1TRMxdXRraleN2jYEjnYqd/DEfX8AUsk8lSA8dRIhUyxuQyllCl1vcK+kBdVuWClzOjy6njgapS0S27TKXbmSSF5sTcnbcnFsr4ejGzrl999l0xj3mzRfsVScd1/XZnOeYRwg9IwFP1BPxwvV9TiQSgnqJXkjikfWzNcKbXZr7k7d+O+Ho5qJN5NMY/M1z8kv+uO8KxClpInOldmScgNy0OMUr3vjjaQGsaBmRrvy18kgVtRfDXwrw3VNAKimghqgrEPC5JYFgCrFAy6lsbDfmDthlpejaFN3csR+FQv1Nz+mO3opyRKiSr1gmAx9WyEmzCRiRe3eAvPuJxbUe0EVY5sUcd23z2t/d90JBQ9DDLO2XMAaX3niba9ihaPiHNKRi8WUwxtaxZaWW9vC4kOM1XTbmkX9pTwp+3DKv+Jxjm6QuCabL5bdVWGJxdZBJG0dzzXeO4I8GO43wgVhh/ujJ6Pp/wAuNDS0tLK0ODBY8repSKSR7jdxJPNWB/y/Zh+Cm/7uT/1Me4v/AGgK4EaoqZh3jRIPr1htiscGD/6bS/sCr2zxV4UXSJl2b6Iq6P2aa40SahpvfkJLdm/g4t53xb4x8Yg4tXow6XTT6aatYtByjlNyYvAN3mP6r6ckdfgoYDJTjtH0V4nc4BjjkNE4cR9JVYs9RBR0WvqSY+tZwO3pBuEI7VtQNrnu5XxCT9GlXJStWS11WlSI3kKORsygtpvHIdINtgOVxsOWJ3pkko0y9pHiikmmNoGsNWpgoMgZdyAig35GyDwwz8H5K0WWQU8pJbqQr33ILgll/d1afhgETCGFskY2bmx3k2Get8u4KWubFR3RHUGTK4pHkkkdzIXaR2c6g7LYajsLBdhhrrdPVuJCAmltRJAAUg3JJ2AtffFbdCmZrDQVMUzhDSTvr1EAIpA3JPIalk+WEHpO6Tnr5GhgYrSqbW5GYg+83fp8F+J35de4Pqap7G5C+vJQP2QCmHM+mCnoU9myqBWVNjLJfSx/FYWZ/wBpiPlhak6b8zJ2kjXyES2+tzhCOMY0kOFUsTQ3YB7VU+V73FzjmU9N01Zof79B6RR/zXHTR9JecTC6VMYHLteyRi//AOy2K+RCeQJ9MTmWUKkC9DUTHbdXYA+gWE/rjqWkp2N6sbfAfZchxO9OcfEmcObtXUQv+KfLj/hviD49yaaGQNUTRzTuFkk6oAKuva3ZABNgrXsOfxNh9HvR1BIOvqstEFrGNZJpXZj3s0bWAHKwYb+GIjj7JVGb6TfTUGNzb8/Zax9VJ+OMpW4g2lka+Jo6pzsAO64JTvC6YVLnxvcQNk+Vvlqq8y6p5YZ8vqMTE/R5Gd45Cp/MoP1Fj+uOVuDKqP3Akg/K1jz/ADW/XFrPaSjn+IFvmqThp/8AXID25Hzy8176PKvqM0iHc7NEfRgdP1C4sfpDpFkNOtRUinpJGKTKLh52NjFEGUEhTZ7jbb6VP7NPBURzSQumh0cnSSOywJ3G3di1M/z2KtjiahqaYzQTLKiTsVViEdNLA2YGzkjbmBhJRysbM7Zdlc2PI9qbY1C+QRSgXOyA62eY7Fv4JqqCOaopqWZ5J1djMZWkZ2MdozZ3ADhbKu17beN8GNfCPCE1O9PJJNEwjinEiqpJaaplEsjh7jbsxqLjuPjsYKqC0vu03WdC4+L+CKyonMiVAeI2tA7yIoAFiLpsd7m+x3xG08JoheXKdAUbyQlZrAC5PauwHqcWnjgz2PVTTjxikHzRhhfJA05prFiDy1sTwC3TePkR5gpHg47o5f73QfCQFfr7v1x3LUJILoysPFSD+mKcy1AxIIv2b/8AHzGNNQWjN0Nj4i4/THVPg01XCJY3DPcUVXspKWcw3cLb8jr4FW7WLdWA5kED1ttjl6EHHV1I79UZ+Glh/I4q2Dj2oiNi7EfmIf8AxC/1w09Gmax+1GKUfZViaCOQ1E6k5G4+8osdiwxSMMqaCQOnbYE2vqrohHNSTRxPDjYG2d8jnqFaXG/FMdGsCycqmZYTuQVRrh3uOWm438xituNeCK+lDyivBpr21SB9ag8tXVxNt3athy5Xwp8e8LOlfNT0pqKlIFDsDqkMQZQxF99gCu/P1tizuizK6aHL1rpZWdnRtbSuSsYDFWRVJI7rXNyb+dsazYbRQtma699RbjmNdMllxd7tmyo6tyxRdvaYJDubL11yf3olF/jiMxbmeCkrpSMup6aOQXsk0IVZ/NWQ9hvyuAD4g7YSM84Vqkb7Snih2JAV4wCO87yG+G1Fi0FRYbYvwJF/Bez0stO7ZkaQUtY7MuymadtMEUkreEaliPPsjYY5CMOfBkzpl+ZshIOmjHZYqTqqbWuCCLi459+GVRKY2bTdbgeJshhmV4PAFYAvtcsNKqDs+01CqVHPsoCzD0AGJiOoY7f+8Uwe9rn2wRE94EhbmL/h78QddHNG1X1dGkQgmikctaWSnINkXrGPaVidxY3/AF8mbMRKbq2qEmtKMseldYUmXQezpIK7cuW2FpD5M3Ob/r67XHiu7gLqqejmtk1vBJFWh+07QTrIWJJN2DEMTe55HfCtmWVTU76J4nie19LqVNjfex5jY74YssgnMlOj0SS6xNOgU9XJKrBu11iMCFUqSBtyPlbzx5MzplzOSzGhjuSSSftp+87nF8E0gkDHEEHh38+XALwgWSnjIx7iiLEAWufEgD5kgDDlwzwFWS9qE0um4BdjBMByvyV9x4YJqquGmbtSuDe02XjWl2QUHlcEetQlTKrtt9lE5Yk9ws4JxbvD3A60i+2V1dNIsaGQQuzRkaRq7a9axJFvc8ed+WPHDvGNPQSiCSNmt79QYY4XBNr2iSNWWPbvJb9MaemfhqnlSCemj1VVTIFTqrHrl0lixA94js9oeO+2Mz/UmV0vRNdYccj6Cw5o6aimpmh0jbX0T7wNxctbRRTOyLIwIkW4FnUkHa/I7H44RekOcNnNOB91YQfi7N+hHzxAdGnBUcddMmaQlZIIuujWS3VlVNnfwkAuttyOd+W0dm/EnWVr1ZG2vUo3FlWwQbb7ALhFjMDGP6KHrbWnfpbinWAxuc6SU5BrT4lWXHjqjxVcvSJM+yWQeSi/za/6Y5zWSzf2sjv5Fjb5csL4PZ2tdm5uz2lDOdTt+KT/AKgn6DzVp1PEtND78yA+AOo/JbnHBJUx1f8AZZa9Tfk7RrGv8bb4rXMIApAAtdf9MfS1Glo0Hgqj6DHPuXRyujcfh4IyXoqWGOaMEl99TbTs+qrLLejqsEqyRslCoNysUskh535E6T6Xt5YMWpbBgpsLWiw+aAkxKaQ3NvAHzIJ80Y1zx6lYfiBHz2wg510vIlQ1PR0s1ZJGSHMfugg2IFlYmxuCbAeuJng7jyOvMiGKSCeG3WQyCzAHkRyuPgCLjxGD30srWbbm5fm7VLQ4XVKZRHaV0PcCPTSRjGY0+JPO6bqM1lTu65rc+UvaHL9oYxmMHPDDApLQlnAlOcfF52yjRzQUi5hBjtymU9WpB3U93cQbj48sbMyp+eOHKnszL47j4c/5fLDLHIenoXEatsfr5KnAJxDWtB0cCPp5r6A6NuK4aiNkIVKkkvLYAdce+TzPK47u7a2FbjyXr60UFKqomvVIF2VpnALOwH4VAJ879+Nb8Jmrp4q2hOia32kanT9omzMh+6197cjfuvvp6PEdsylM+rrerkZtYIbUWQEkHyJx8/kqXuj2SnsdPTwySVURzaD1Dq1304J6ybIIqWMJEO4amPvOfEn+XIYxmuTw1CaJ41kXwYXt5g8wfMWOJVlxqdcI3bbXbbTY8Rqs8+R0hLnm5KqvibolQKWo1YtY9hpbb92nUhB9Cw9cRnAtOaenzNKinDMsdOxhmDAELMQSbEEgXvcHuGLR4gzuKkhaaZrKNgPvM3cqjvJ/1OwxVeQcZSVuZ2lAVKuJ6QKBcIslzH5kiTSxPmeQ2xtsIq8SraSVsmbQMnkm9xnYcfRC2iZK0u0uLjkmrNaCjjauAoac+zRwOt+t7RlKX1dvcDXtbwxiroaNZJx7BTnq6NagE9bcswjup7fu9s+e2PfEaWlzYHmIKQfJoRjxmH9tVf8A4uP/AAw4CdVzj9Z8e36LRxUNO4A7I3fKP6ldK5RRCRR7DB/8v9rveS+ux7Pv+5t64SuNMtkrKmljpqcArSQXjj2SMO0kgF22UWcbk4sTKqTrquGMmwkyhUuO4MSt/riuIekRoMznlVSaeRwhj5ERxDq4iL8nVQNvMg4cYbJWP6SWLrOa02Djlf8ALpPXxwx7LALX+6b+HuiymRVapiV5BvpDuyD1vbUfhb1w+QQhQFUAACwAFgB4ADYDHNlddHPEksTBkcXUj9PIjkR3YkEXGFq6uqq5SalxJvodB2Dcqmta0ZKI4k4ZSshKkDrAD1b96t3C/wCE94+OIjogzjV1lNKBrhBMZPvKhYCRAeYAYKbeflh1VcU/mGT1E+ZVS0gbeR1ZlOlQGPaDNytfu77d+CqV5iN06oQKmCSnkdYDME7jf1TB0l8YrO3stNZ9N+skFj3XZFbuWwux5bW7jiqM0bsW8SP64sXifI48toxECHqak9t+WmNCCVUdyltI87H0xW1YbuB+EfU/6WxocGjdUVzXO0bn9PNF1MsVNhbhDo42BOruJ+dl7oYcMNDDiMoYcMNDDjdTuWHCj6iHXUog5s0a/FiP/Nj6TUWxQPBtL1+axAC4Ehc9+0YLD6qPmMX8DjA7W3NI/i5aXFf7cUEP7WfP+FnBgwY7SNVp0R5vBBEcvc6KyOWbrEZSDIQxOsG1iNIHM3svhjNLnwl4j7EEwWOCSnkk0EKXVusBY8tHZ0g8yWHdh/bK4TKJjFGZVFhJpXWARawa1wLXHPEFxrx3Bl0Lszo0wAKQ67M9yByAJAtc3ItthgJemlcWNJc4eZ9FzawSD0x5YY6uOYcpUH8cZA/Qr8sR05EkauPvC/8AUfO4xYHHVIuYZWJoe1ZVnj8SuntD10k7eIxWPDlVqRozzXtL6Hn9d/jgbD5OgqjGf1fMJ/OPesNZINYzY9h09FFZjT4W6gFHDDuOHbMqfnhWzKn5420Ra9uy7QrNAlpDhqFYfRTxMI5eoc/Zz2KHwktYfxDb1C4td6ZdQfSCwBAawuAeYvzty2x805HSyFGKgkR9q4+6L2v8/wCeLy4C4wFZFokI6+Mdr868tY/n4H1GPmNZA2CofC03AK1ddE6eFtcwW2h1hz49hUcvE4/2w8DGydWIl8Os2kPxJuvwGG10xUGaZNLU5pUxw26wPIygnSTo3sD3NbccuWJij6TJoPsqyAs6bE30Pt+JWFifMWwskiJFwERU4ZttYYLE7IuN/b3qE6Y+H6kyip1NJTgABf8A6J2B2Hcx31eOx5DCrw4nUU9RWnZlHs8Hd9tMpDsP2ItZ8i6YsleNqytkWOipwN+1q7YI7wxICqp7+/C50s8PPDJSU8ESKjI7rFCWcmZyDMQvvadkC7WsvdYjG7wCvdLC2kkAFt+l2jM35+iztfQvpSC8i53XuR2ru4fzpa6hq/eNd1EaOg365IZEIlA5lwoswH4Qe/ErWQM09UqqSxyyIBQCTcrDtbnfCRw5ldVBl89TBFMZpZFp0aNH1xIv2kz9kXW5EaX/AGsdM/SLmbRlOq0zFdD1CwFZ2TuUsBYeoAPpj2rwYTTOdAQBfME+PzVtLijoWbLxfh/r/wDKlePeJRSRwwQsVrPZoYZ2B3gRLuUBHJ2LLfwC2+9hK4xQSSpVILJWL1pA5LLfTOnwkDMPJ1xKcZ5FUSpSVTQy9ZUxiOUFH1tND2NViL/aIEbzIbDJ0VZDJPR1BEcEklPKGp1mJJjmK2kJTuuFjtq21J5YaQ9FQUwlZmRe/EnT5jLkl73OqJesdfAKV6I+GqinhaSZmRZrFIT3cvtCD7rEbW8OfdixNgLnYDck8gBzOK5TpBqaUmOspiXF9z9mT9CreoxpquIa3NfsKaEpG2zWJII/PJYAL5Dn58sfN6uSWsqXTSCxO4LQR4PK220QGfuuLWU/wPxP7RWVaX7LMJIr/hW0Z+YCN88O5KRqzNZVF2Y8gO8k/rfFUdGdGY8zkS+rq0lUsL2NnRb/ABtjq6TeNA5NJA3YB+1YfeI+4PIHn4nbux63qi6JqcO6atEMPw2aSeAtr+b0ocYcRmqqJJjcINkHgg90epvf1bCzSqWNzzO+JzNeHXWlSY/fbl4DmpPrZvpiPoYcbX2abH0D5AbuJseQ3IPH5OuyGP8AxtGXboVJ0MOJln6uJn8Bt6nYfXHJQw488QVFgsY/ab+X8/pg3EakQwuf4dqV4bSmpqWR7r59g1Tf0LZXeWacjZFEan8zHU30C/xY5pc/QT1eavVOhhlaCKjSQ/amJdCaxe+ljdiAthYm+HjhWGLLMui9pdYtZBdnOkdZLyBJ5WFh+7jyvRpQPWCuCXcnrLBrxM5N+s095vvsbX3tjP4eWQsPSXzG7zHfx3IjFZ/eapz26aDsGSguGOK81Srpo8xijEdb1nV6QFeMomuzAHYWts2+/O4IwYmOHuEKtK5qmuqEqQiMtPZdJj1t2jpA0glQFvck4Md1TmOcCwDTPZ0S5t0dKGQVNRTo9E8izwvcCNypZHGlwLEAkbHfwPjhIn4OpcprqWapYVNNULIskk4VgkwGoPbcEHlvqt2jc4umWMMCCLgixHiDzGKs4e6GEMshr2kljidkpozJdOoG6k2OoeGkEDbzwVSVIbGWPdYC+QGZvz5arlwzUt0b8Y01S9RSU6IkUBvABqGuJj2iQ+4Ic78vfGK+4qydsuryFHYJ1x+cbXuvw7S/AYvCi4ep4WVooIo2RCilUUEITcqCByJ3PjiG6QeFPbaY6B9tFdo/P8SfvfqBhXWWe7pIbgjMX1v905wmqbBIWS/A8WP17lWFWodQy7hhcH1ws5hT4kcmr9N4X23Nr7WPepv5/XHVBlJqKmKAffN28kG7H5A/TD+HE2+6mcagac1TPhjoqvoHfDrf/jx8PNMnBWS9VShiN5e1v+Hko+Vz+9iIzvI5KWQVNKSuk6iF+4e8gd6HkR5+GLCq9ESXYqiKALkgAADlvhHz3pBiS4hXrD+JgQvwHvN9MYERTzTXYC5xKa01TI2QyNHU0N8m24Z5aKJpOLLZilYV0ksplC8jddEhHqLtbxPfi+epilVWKo6kAqSAwIIuCL92Plg5urObjRckjuHyHujFicD9JjUirDODJAPdI96MeX4l8u7u8MNjBNRHZqG2B04IuugixCNstEblgsRvt355eacc64fzGatdaerNHSrHGY9EaMGY6hIO4hhYH0YYiIeh+qWo9pGaSGexAkaLU1iCCO1IdrE7YdaPjiilXUtTEPJmCEeoaxxA8U9K0EKlaYieU8iL9WvmW+96L8xhgMQdEyzSALW0H0Wajw+olk2Aw370w8IQ1K0ka1ra5wX1N2bkdY2gnTtfTpxNWxw5Hmi1NPFMvKRA3oSNx8DcfDHfilzts7XFDOaWktOoS5xpl9XNHElHMYCZl62QAFli0tcgHn2tOwIwo0fQ5PFM08eaTJNISXdYgC5Jub/aWO+++HLjXiL2KkeZbF7hUDcizH6gC5+GIrIOlKknQda4gkt2lf3b/lbkR62OLGVzoR0bSB3D1CIbQzSx9M1pIvbJbOEsirYJ51q6lqqHTH1TyKoOvtawBckADTued/LEzxLnK0dLJMbDSOyPFzso+f0viNzLpKoYVJ64SHuWIFifj7o+JxUXGPGklfJduxEl9CX2H5ie9rd/Id3mLUVW0bjNx4fZMcOwmWd4MgLWDUnL5rhy3iCWBZurNnmAVpPvBbktbwLG2/l54k+GOFDIRJKLRjcKeb+G3cv64TjmtmHVi9iDfzHh/rh1yXpEOwnS/wCZbA/LkfhbA0+EVzIhJsZHxHdqntXisJLo6Vw2jqdL9h0/Mk5ZjlYmheP8Q28mG6n5gYq+lp7EgixBII8COYxa+UZxDP8A2UgY/h5MP3TvhQ4ryrqqzUB2ZxrH7Y2cfof3sX4BUGmnMbtHZd+76LOTxOfE5jh1m5j18s+5cUFkUs3JRc46OAciNdXa3F44iJH8Nj2E+JHyU4ha6cyusMQLXYAAfeY7AD47Ytmilp8joohObyTOoYJYs8j2BtcjsqO8nkPE7n10xrKgRR5hvmfsi4W/02jMjspJBYcm8e/6JX6R8ynqqzTDS+2UuXEGoj3s8sitfZTqJRfAGxJuLYnOGOlHK0pVRGNMIQF6hwxdbtay2v1m57iT3kDDRScG0sdW1ZFHomcMGKsQrFjcsVvp1efn8ccec9H1PUVtPVlUVoWZmAQXlbbqyzA76SL7g3wUZ4HsETgQANRx33GYzO/JZ2x1TQpvgwYMLV2s4guM8zqKakealjSV47MyNq3jHv207lgN/gfTE7jBGOmENcCRdRU0/GuazyQLLNBl8VVGZIpdGsMoFyupyQHtvY6e7xGJ/ogzCrnWpkmmeenMloHlFnYrcMwF+yltPZ33v4HHP0r5dWVMtPSKqGlqZIx1mhmeGRSxYkg7Aqbg2+6RtuTYeU5ZHTwxwxLpSNQqjyHj4k8ye8k4ZzzR9ANloBdw3AHjrc6fyuADdVr0pcDEFqynXzmUd3/WD/N8/HCbw7xDLC7tGqtNIoUO/JVG5sveTYd/dyOLapOkWmevmoJCqSIwVCWBSW6qSt+SuCSNB8PHbCZ0gdHTQFqmkU9X7zovOP8AMtuaeX3fTkinp3wuBcDsmxI4jitVhteyeP3ae21azXH5H8z0SvmKyzNrnkaRvPkPQch8MRFRQYmctzYSdmSwY2APc39DjrqcvxrcOlpxHeAADz70hxBlTHJsVGo04W5brJHqKDHPGzx8tx4Hl/phtqKDEbUUGHDjHM3YkAI5oCKV8LtuMkHiFGx5op966nz3Hzx309QLNYK2oWud7b8wQdj54jqmgxHyUhG4wjn9mqaU3hcWeY+vmtHT+01QwbMzQ/yP08ld/Q5xJYvSOed3iv4/fUfRv4sWrfHy3w7USjTLGT1kPbuOY0kb+fMX8r92LbzjpWjNAGhNqmQaCnfEbdp/Mb9nxJHgcZd3/jPfBIc2myvrqJ1W9lRTjKS1xwPPklzpX4l9oqRAhvHT3Bt3yHZj8Pd9dWEapqRcs2lfQBRy8Mas/V4lKts7aSRc3Fxq3772tf1xBRU5J3wxw7BP6hH7xI/ZBOg5IupxZuFhtLA0OsBnfjnpz11UrLmij3bsfp9ccrM8nvHbwHLHuCjxI09JjVUuG0tHnG3Picz+dizNZitVWZSOy4DIfnauWCkxIwUmOqCjxI09Hgh8qW2XJBRcvLkRsR6Ecse82zaVlWJ5WkCHUNViyGxFtfvcu4+XhjFdmQXsxkE97eHp5+eHPgLo/AHtlaNMaDWiPtsO11j35KOYB9T4HGYrPFO/o4mgu3u4LXYbG6ii95qjZv6Wnee/RdPAHDCUcLZjW9jShZA33Et75H425Ac7HxOIHNOPaPM9TVGWVEiopQSROWMYY3BsAFVtr735EbjD1w1xtTZvLU07Ro0SaCiybtMvMuY2FtIOkjcncXtiN4x4GNIZMxyyT2aaNWeWMD7KVV7TDSBYHblaxPgd8EUUUdMejkBD9xuR424pBWVUlXIZX+HAcAlLo/6SZKeqSiHW1VO7KkWtdM8V+QtqIKjvF7AC4tyxewws8D1FRU0yVFdFEkrktGFQhkjIAW+okgntHnyYYZ8V1sjXydVtiNbG9z5IdosEYMGDAS6RgwYMRRYIxW3SPxnWxSCip4OrapZI4akuNJ1CzgbWSQEgbk7bje2LKxpqKRHtrVW0sGXUAbMOTC/IjuOLoJGxv2nNuvCLqiDRQUUFVltTRvNWW6yOaBS5csPsnv78ekmxFrHfvO9ycJdeaGn9qv13VL1mr3tVvvfmta/nfEDwpwlPDmddV1JDmbSIXB/uySSmnmukLEP3fPDJn3EMFHEZaiQRoOV+bHwUc2PkMF1c3TEMbmcjfmRmByXLRbNJHGvRWspaajARzu0WwVj4r3K3lyPlivqbNZadjFUK3Z2KsLOvz5jyw+5d0o1MtfTRGk6umqyRFrJExVecpF7BfK29jYnDpxBwnT1q2nQEgdlxs6+jeHkbjC+SmmpXh7DYnvHenlPijHx9BVt227j+odhVTxaJV1Rm47+4j1HMY5KnL/LElnvRXVUxL0xMyi/udmQD0v2v3flhfj4hkQ6JkuRsbjS49bj+QwfBjAb1ZxsnjuXsmCiUbdE8PHDRw/O5aqjL/LEZUZf5YYxmsD95U+DD+YuO/Hl6ZW90g+hB/TD+CtjkHUcD2JJNSzQm0jSO0KH4XfqalL+6zBT6P2T+o+WHel4NiSYy37I3VDyU+N+8DuB+uE+roiASOY3Hww+5nmn/ADe04O7xC37Ull+hJ+WMX7Rwn3oSN/UPMZJ7QTymBrI3Wz2T2HMfMqq8+mM07P8AiZm+Z2+gGNUFHjsjprm+O2OnA57euNvRgU1KyM7h/KS1j+nqHubxy7BkPJc8FHiQgo8efbI177ny3+vLHgZnI7aIkNzyABZj6AD+WAqnFqeLLaueAzRdNg9XPmGbI4uyHmpBykYu5A8u8+gxwmplqHEUCMS2wVRdm+XIfTxwzZB0T1M5D1J6hDvv2pD8Pu/vG/lhxzcQ5NTxpRwq1RUyJDFrO7yP95256B4Cw3HLCGWrqa13Rs6rT4pk0UOG9a/Syf6j6/mi5OCOi9YNM1XZ5RYrHzRD3E/ib6Dz545ONeIq2jr4aidGXLo5NFoXuW1LbXIAN+ZIQ7dm3M3PrPaHOaOI1a1y1JjGuWDqVVNA3bTbcgD9k2BPlhyyXMoczoUkKBop0s6NuL3Kuh8bMCL+V8WwwspQHizmnI2+9s+BSeqq5at+3Kc/zRKXSPk0b0y5rRyLHPTKskcqEaZI9hpPcdjYeO69+z3ktYZqaGVhpaSNHK+BZQxH1wm5f0M0sUlzLPJAG1rTO/2Qa9wSAO1bz+N8P4GJUSMLGsadq18zllwQwG9AGM4MGA10jBgwYiiMGDBiKIwYMGIosEYrio6JBLXPNVzPVU7I+lZXcSROzAjSVIXSO14W22PPFkYwcXRTvivsG114QCqW4F/+Jz0EVL1cVHTv1UsikMFJ0hWuAWYGVhqPO2LQ4u4piy+maoluQNlUc3c30qPkTfuAJ7sbqfhqmjqWqkiVZ3UqzrtqBIJuBsTcDe18J/TFl7NHST6DJDTVCyToouer2u1u8CxB/a8L4LMjKqdgOQsBu/jM/Nc2LQsQcc5lHEtVV0CJSntOY5LyxRm1nKE7ixuRsbc7YYqQ0ObU4lCLNGSQGdCrAqbEXIDD4Yj8y4/y2dFpzOJhWXi0xama0g09oL2k528d8SzcNiLL3pKS0f2Lxxk3NmZWGokbk3NycVTNYW9dmySedrd67Y9zDtNPgljNOhmnfeCWSI+Bs6/WzfXC1WdDVWt+reGT4sp+RFvrjVT8P1FNmlLl9LW1CWphJOyuXUOA5OmN+yFJCAA/jxYnA09e1EWrf941SaQ6hNhsmoILbkE3HccD1GGxsAe1wztxBzvu7k1hxusZkXXHPP7qrJujvMl/uXP7MiH/ADYDFPJAmXrGxqEla8e1wirrG97Wux+Qw0ZV0i5lM9QhjoE9llEUjSSyRoXLOoClib3KMB8MTvAaGplqKyophBUh2gNi+llQJdgGHfsLjmFHnimowyRgu517W3314IyPHdr44xcZiwt1t189NVXkHRnmLf3Om/4pEH+bErSdC9U1usliQeWpz8rAfXEtFxTm1RmE1Cpo6d4UDs2mSS6nRaxJFz2x90csTnR7xPUVElXBVdW8lJIE62IWR732t+IaT8/Le2TDnNbtPdfIHXcdFR/XqjRga3sH1uuLLOhqmTeaSSY+GyL8l7X/AIsdnEWZQZRFElJTIaipcRwxrZdbGwuzHewuvM8yOXPDriu+l/J5itLW06l5KGXrCoFyUJRibDc2Ma3t3Enux1RwRdK1pGX5bzS6praicf3Hk/Lw0WZBna1lI8nUvAWtNHT7Kqte5frTdtINwVNrry337elHhWWspo3pv94pZBLEPxW5qPzbKR5rbvxE510pQ1dG0WXNM1ZMoWONI31xsSNRLW0rYau1fz8w+ZDTSx0sKTvrlWNBIxN9ThRqN+/e++C3ukhLZC0NIyta1+3luQeRySPD0jzVMDQpl9V7YyFGQx6Ylci2ouxGlN72Iv3eeGngbhr2Chipi2pkBLEcizMWa3kCbD0xPWxnA8kwc3ZY3ZF78V0AjBgwYHXqMGDBiKIwYMGIojBgwYiiMGDBiKIwYMGIojGCMZwYiijaThymikMkVPCkh5usaK2/PcC+O6UnSdIBaxsDsCe658Me8GPS4nMqKteGMprkzmaqq6UAVEehXjkR0iCqptvZ99AF7DdsWHXVqQxvLI2lI1LMx7lUXJ23xsOCf3T6HFssxlcCRawAy5LwCy+csjSiqZKmSetFO7VYlQPq6t4w7OSVAALHVYE7j44vLgzipcwpzOqaF6x0Ha1XCEdrkLXvyxBZ3yPoP1xN8Ef7sf8AtH/UYPrJRM3aI7M9PIcFw0WVYcVNRy8RWleRo2iWOXqusBWYAqEPV9q3ZS9tt/LDDwhRz5TmMlEIppaOoYPBIFLLESO1rbkBtY337KnvOH3LP7Wf9v8AkMd4xVJWEsEdstkDM+B7V6G716GM4wMZwvXa1pCo3AAJ52AF8bMGDEURgwYMRRGDBgxFEYMGDEURgwYMRR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6" descr="data:image/jpeg;base64,/9j/4AAQSkZJRgABAQAAAQABAAD/2wCEAAkGBhQSERUUEhQWFRUUGBcZFxgXGBgaGhgYFxcXGBgaHxwYHCYeGhomHxgVHy8gIycpLCwtFx4xNTwqNSYrLCkBCQoKDgwOGg8PGjIiHyQsLzQvLik0LC4tNCwyLCwvLTQuMiwsLSw1LCkwLCwsLCwsLiwsLCwtLywuLCwsLCwqLP/AABEIAOkA2AMBIgACEQEDEQH/xAAcAAACAgMBAQAAAAAAAAAAAAAABgUHAQMEAgj/xABOEAACAQIEAgcFBQUFAwkJAAABAgMEEQAFEiEGMQcTIkFRYXEUMoGRoSNCUmKxcoKSwdEzQ7LC4RU08BclJmNzk6LS0wgWJDVTZHWDo//EABsBAAIDAQEBAAAAAAAAAAAAAAQFAAMGAgEH/8QAOxEAAQMCAwQHBwMEAgMBAAAAAQACAwQRBSExEkFRYRMicYGRocEGFDKx0eHwQlLxFSMzomKSJEPSFv/aAAwDAQACEQMRAD8AvHBgwYiiMGDBiKIwYMGIojBgwYiiMGDGL4iizgxi+NLVsYYJrXU1wF1DUSBcgC9zYb4ii3nFW5znDrnazA/ZQPDTN4fbKxb5E3+AxaDtYEnkOeKfEBmy6qm+/PLJUKe/sPdfop+eBKqTZA7U2wwNBc52hs3/ALfYFXFgxHZdmyPSxzsyqjRq5YkBQCoJuTsBjoosyimUNFIkinkUZWB7uakjBYzF0qcC0kHcunBjF8AxF4s4MGDEURgwYMRRGDBgxFEYMGDEURgwYMRRGDBgxFEYMGDEURgwYxfEUWcYvjkp84hkkeJJY2kj99FdSyeqg3Hxwo5fxBNBm09PXTDRJEJKYgLHEEUnWDe51gcyW5KeVxi1kTnXtuF14Sp6Xi2H2iSmivNURoXaNBa1rWDO1kUnULXPfhazXjCqmyiStpgsEkTSa4yBKwWNyjC5sFcDtbqw+d8ZAkrZabNMuVQyrLDLHOTH1sWrazoHGxGoHcG48LYlMo4PtT1SVLC9bI8kywlgidYArIrHc3A3awvc8sFBsUVidbi4OupuLcF5mVEcEZkzTM089WrVBaOCOoK/aqqLMJk0IEU6GsVXbbx2CnwyiQz0XU9RVstQ8f8AYSRVaKzOkkjsrFXVd93uPjydI3ybLmBUxdZGLKbtPIotawJLFNtrC2Oap6ZaVNooZX59yoP1J+mK5K+JjnW0PYOI3XO/ijYcOqphdjCfzmmbjfMeooKh+/qyq/tP2B/i+mF7LKMR08cR5LGqn+GzfUnC3mfH5zN4aYQ9WhmR2OvUWVLsRbSLePww0l8ZmsmD3DZR8lPJSRNjkFnE39B6qBDCTJPZpEmkCVHUOYV1PGEk6wSFdJ1KoC3W2422x28GUoqGzENoBaNYfbYEaFZVKOC2huysiX3ZduXgDiLHGZyyqqF6rrEnKSDt6LHTZj7pvcg+HLE1S9MtK+00MqA7HZXFjzvuDb4YcU1ewQCM6/x9F5VYZUyvM8bLtdnlzz+a5OEMsqJJ5npayYU9PVrEsckrSo8MSjrrF9RuxIsQQBv5Y6m6TJIpq3WsEsFHJpYpIEmCnmRGxIk0nsk3W5G2JXI80ytlkSkkip2nHa6u0L3sQGAIA1C53AxHVPRgscUApykrw1i1BacLqdDfrIy6ob3JBuR3DywzbPBM4l+mVv5H5ndJ5IZIjZwIPPJPYq10qxIUNa2ra9xcCx7/ACxuvius0o6b/ak75qY+q6qIUYqLdTp0nr9OrsdZqAuPesbjbly5HxaaTLKqpUa4FqXWhWRmvJEXUKikgtb39PPl4DFfupcAWZ6dmfA8t/euLq0MGIPhzi6CsihdGCNMhdYnKiSysyMdN9wGVhceGJzArmlhs4LpGDBgxyojBgwYiiMGDBiKIwYMGIojBgx4eUC1yBcgC5tcnkPXEUWusrUiRpJXVEUXZmIVQPMnYYgY+JZDmYpTGFhanaWN7gmVgyA2seyAGOxFzz2xJ57kEFZF1VRGJEvexJFiLgEEEEHc4Vct6O5oK6nlFY8lPT9bojlGqRRKmkoJO9NlIvy07eOCYhEWnaOdj9rc+1eG6VouF3qMwr1gkEM9NPJNDIiMGLTIhCPLYoIrk3SxY3bkAbvcvDkRjhmzVop5adWvI6hYlLkE2QnTtZQCRc2wcXccwUAK2DzNuI125/ec/dH1OKezjPqnMJNUr9kHZRtGnoPHz3OK5q6SRwjjF3ctdLHPgmtHhbpWdNKdiPifQJ/4h6Yo0ulGnWEbdY9wg9F2ZvjbCFmWf1lb/ayuV/DfRH/CLA/XGiGnSP8AM3if5DHievwVBg0kudQ63IfVEOxOlpOrSR3P7na9w/hahloHvN8B/rjDRxr3X9TjlnrsR81fh9BhFNHowd+fzSybF6yb4pD3ZfJO3A0AaoZwNo0NvVjb9AcPmvCnwFTaYGY83a3wUW/UtjxT8T6q8rf7M/Zr4agdm+JuPQjHzLEJBLVSOYMrlOjTSzXaMyxov6+d1njinGuGRgCDqRr/AMS+f4sQ65fA3cR+yT/O4wzcXw66Vj3oVf5Gx+hOK/gzOxtfGl9nI46qB8b2gkH5oKqqJoo43xvI1GRO439VLycMgjsSD0YW+o/pjfQZ3X0FtDuEHcTrj+RuB8LY5abNPPErTZp54ZT4JFrHdp5L2LHZ7bE4Ejf+Q9U25H0tQTgR1sYS/wB4DXGfUG5X6jE/mnDC1dRTVcc+qOAMyRbNCzaGVHWxGlgSpvuOzyGKuqsoil3XsN4ryJ8x/THPlWeVeWyXRuwTupuY3/ofMWOFL21NEbuzHEeqIFJR14vSnYf+x2/sP53Kd4XyyWhpfbMyhZmox1NHAQNXWSS6i459pnYAN4KfLDtS8XVFOYv9qRQwCoOmNonZ9MlriOQEbEi9mUkXBBtsceMvz+lzmmaEkxS7MVuNaOjBlkQ8m0sAfoRvjGWcI1Rr2nrJ0ljQR9WojADuqt9qUJIjkUsQGTcjwG2DveI6gF7rb+PcB33JukUsEkD9h4sRxTrjOIDinjKCg6nryftn0ALuwWxLPp5lF7N7ctQxOo4IBBuDuCMBFjgA4jIrlesGDBjlRGDBgxFEYMGMYiiGOK6zhoqzMKqkrXCiFImpYXkeOJ7oWaVijKXYN2bX7IBtvcjl4040p6qZqGI1nWQvqY0sUcl3iNwCrHU6q4BIA3K47eDqn/asbDMqBS9OQqyyw2WS9+SuLqdgWUXXccuWGMcDoWdI7LLvF9CO3RcE3yUn0cVdTJDMaiRJo+uk6iZSR1q6mDEKdljBFlsdx5WJ4ukHpFFLeCnIacjtNzEQP6v4Du5nwO7pA4zWhhEMFhM62UAC0SctVuQ8FHl4DFP0tLqvJJc3JO/3iebHx/nhc7bqpujhGZ14AJ7Q0kUUXvdX8A0H7j9EVNJJcS1Ae0vaDtch7i99ffgkrQBYcsPnAmZB6VoHseqYix3BRrsvPmL6h8Mec24MppLlR1TeKe7/AAnb5WxTRYo3D3GORl88zvRGIvbWPs9xbbTe22421Fx2qt56/wA8R09f54l+IeG+ofT1ik8+zfbw1KeXzxu4Z4Fmqj9mmoD3pH2RT/M+QufTGq//AEFCIukaSTwtn9EtbgtR8TiAz9xOX18kuBZH5A28TsMdFHkTOw5uQfdRSb/Lfw7sXTk/RjTRAGYmd/O6oP3RufiThoggSMaY0VF8FAUfQYzlX7T1L7iMBo5ZnxKvbHQU5yBkPE9UeAzVMz1VZTQojq0KEMq6kClr7k9re+/MYln4EK5b141CoULOV8IGuF/eGnXiRp4P9rZrbnT0/PwKqf8AO3/hGLDSQHMJIiAR7LGSO63Wyi1vDfCimhDmlzhqndViD4NkMaGu+JwHDcD45qpTm1XNEWSLrYmQq+lGOhtNmBKn94eTDwwj1WXOHO9j3qwIIP8Ax5YtHLL5Vmb07G0E9tBPIAk9WfgSUPzw/VmXxTjTNGkg/MoP1O4+GOqSslw+UmLInXgh66SmsGPiux2bS02P0uNCvmwTOnvA+vMY7qbNPPFrZ10UwvdqZzE34WuyH4+8v19MVjn3CctM+mVDGe5hurDyPI/Q+ONZS+0cUnVqG7PMZjw1+aVHCo586N9z+12Tu7cV202aeeO9s2TTZ7EHuO9/hjTwzwos66jLsDYqu7/G+y39Dh6yrIoIN44xq/Ee03zPL4WwDXe0MObIW35nTwXAoG07v77usNzfqfS6QBlc8YNTEskSR2ZXY6WBuANPedz4YtPgHpEWrAhnstQBseSygd48G8R8vJX6QK/sRQ3999Tfspy+pHywm1dMYyJYyVsQdjYq19iD6/LCenjmdG6pYOrfMD07E9fLBXNZBP1XkdU+Qud981aVDkklHmTSTRz1rTlUp6gsG9nj36xH1EBLAk6h74uBY3B7JulCBa3qFBeBAFnqFBMcMrMFjVm93SdwT3G3nbVwhxJFmtK9NVKGk02kU7CRO5x4G9r25GxHdiIy7gWGCV4atEjhWB4o5xMkYlDlrsY7AmcJIys7EqLLYDVs7hliqG7cmtt35qOA7VlKinkppDG8WIVpA4ziCyPPKLsUtNURSNGllRZRIwVABubkm23PE5gRzS02KrWcGDBjlRGIfiLPDTqixxmaeZikUQYLqIUsxLHZUVQST6AbkYl8KGfwCtdXy+qiFXQu3M60HWDS8circgELz7ip7+VsTQXdbTy5X5XXhUXPG2Yu9LV03sVdEnXU80ba7DVp1pImk7MwDIfEfBnzTM0y6i1OzP1ShVLsWeR7WW7HcsTuT6+GNOQ5PUdc1TWtE0xjESLBq6uNNQdrF+0zMwUknuVQMVp0n8RGqqxBGbxwErtyaT75+Hu/BvHHNXNYBrO4DS/K+dkww2j95ms74Rm48glxpnq53mmNyxux8+5R+UbC3gMZrqnHRJaNAo5D6nvOIKuqcaTDKEU8dj8R1PNVYnXGrl6uTBk0clMcI5x1VUL8pOw3xPZPwa3zwy8UcUdSOrjIMh5n8A8T5+A+JxV9JKxlBHdz9P64tDo94O69va6kakuSit/eNfdzfmoPzPkMZP2hpGR1u0N4BI5p1h/RGmFTUaMyA/dvHhp3I4O6PDPaeruEbtKhuGkvvqY8wp+Z8u+zY41RQqKFVRYKBYAeAAx6Z8aWfGffJsoCrrZat+085bhuCy74WOO899npWCmzy3RfEXHab4D6kYYHfCZRUwzHN7HeCjFz4FlPL4v8xHiiEGaQNCsoY27Zkk+FgufQd5TZ0ccM+x0g1C0s1nfyuOyvwH1Jxrp6n/n2Rf8A7NfpJq/zYb8VzS1X/SSQeMOj5RI/8saVwDA0Diq4XuqXzSP12SfMKV6TeGPaqUugvLBdltzZfvr8hceY88R3AvEXtNMNRvJFZH8Tt2W+I+oOLCK4p+Wl/wBm5wUG0NT7vgA5Nh+640+hwFiEXV2wrqN3vNO6nOres31HqrFWTHispI5ozHKgdG5gj/ix8xjUsmNqvhPHMlwu03Cq/iPhGXLn9opSWhHO+5QeDfiT83z8TN5JnS1EepdiNmXvU/08Dh5NiLEXB2IPIg88VbxTkLZbOKinH2DmxXeyk76D+U/dPda3di5zQ/TVPYZhiDeil/yDQ8eR581BcX5lrrG8EAQfDdvqT8seqCcEWO4PdhUrKomYlu/e/jfcn5k/LEvl1Tj6dhtKIqGMcRfxWfxF595c0fpyHd+XXasklFUJNCbWN0PcfxKbd29vTFzez0ucUkMskYkVWEgQ27Mi7MhvzHMEciLHwxVXVCWMoe/kfBu44k+iziI01UaaQ2SY6bH7so2X+L3f4cZuqhNFUXZk12nIp0T/AFKj2z/lj15t+35qpro14aBmeqkRoo6VpYaaKQKHjFz1rOV95hfqwxPJd/HFi5Tm0VTEssDh42vZh5EqfqDhH47yiIVcc1bLP7A6WkRXk6pZlI0GRUuQjKSNrDUov72Ozo4qYnkrGo0KUReLqeyURpAhWYoD93sx93O578GTjpWdMeXZ2X471mxlknjBjGM4XrtcOdmX2eX2cAzaG6sE2Gux03J7r74p+n4eK1NPT11FLGWijponpZQI5WDO8ssjrZi2m7aTc9lvHZw6Sq6RpaSmgQyOzPM0azindljXSoV7g6tT3AF76DiW4Y4s9smljellgemVC3XAXDyawAtuY0rfVcX1csMYS+GLaAyPOxG4b/RcHMrfxNma5fl7Mm3VoscQ/NYIg+HP93FGZWp7Ujb8wCe8ndj6/wBcPnTVm92hpgdgDK3qbqn01/PCIz6EC+W/qdzgbDYenq9o6M+ZT5x90w3L4pT/AKj881qrqnC9W1GOuuqccWXR63Ldy8vU/wDH6Y2U0raWB0z9AEjpad1TM2FupKZ+BuFjUzrEfdHblYdyjmB5m+ket8XxGgRQqgBVAAA5ADYD5YpvIOKGpYTHTR6p5W7TkarW2VVUe8eZ37zyOJyDgPNKzt1EpjB7pXN7fsJsvobY+WTPmq5HSHMlbCuomjZY94jjaLNvqeJsOKsN5RjU74S/+RB7f70l/wDsj+uvHPPwDmlL2oJutA7kc3/gk2P1wJLQS2QApKR2TKgX5gjzTNxFmvs9PJJ3gWX9ptl+u/wONnRHlPV0XWkduoYsSeelTpX9GP72Kx4g4kqJoxT1Eel0a52KsTYgAqeXPuxfGSUIhp4Yh/dxovyUA/W+CcLgMZJdquq6E0lIIzq918uA0+d124qKnqv+kpPjIyf/AMCv8sW6cU/Dw3WDN/afZ5OrNUW1be4XI1c720m+GU9+rbih8KLAJtsgXYRnzVw4rvpkyvVTRzr70L2J/K+30YJ88WHfEJxtR9bl9Sv/AFTMPVBrH1XFsrdphCBoJuhqWP5+RyKgcizLr6eKXvdRq/aGzfUHEi1QFF2IA8SbD64qnh3N614xS0aFiCTqUXKhjfm3ZUXvufHDHTdENVP2qqpCk93alb5kgD4XxmI6GV7iRonlTQQwyO6aUNF8hqbdgTeucw3t10X/AHif1xvq6ZJ4mjcakcWP+h8e8HyGFduhCO21U9/ONbf4sRdV0ZV9J26SbrLb2QmNj+6TpPpfBnuUrM0O2Cjcf7U9juuCPNIHFOQtBK8TbtGbqfxKdwfiPqLYj8uqcMXEWdyzlVqVCzRXUtbQxF7gMviDfcW5nCrKOrkt3Hcfz+uNr7N1he00r92Y9R6r3HqNwYyqNrnJ1tL7j3pvy6p5Y1Z7FpdZVuL8yO5l3B9bWPwxwZdU8sTU46yFl77XHqu/9R8cH4rS9NC5o11HaEpwmq92qWuOhyPYVcmRZy1Zl6zR6TK8bCzC69aoK2I/DqHLwOK0reLsxmCTOyQRRRmqSOGNmX7FmHVTStYR6tEi2BO5AI5YmOhXNtp6cnlaVR69l/8AJ88b84zeHLairiShnqOuCTvdwYLSO/MMCsS6y5vY3JJPLCPDpNtvw3Pd2HVe4nTe71L4xoDl2HMKxKCsWWJJEN1kVXU+KsAw+hGM4hODM4mnjlWqQRzwyujxgghAwEkQBXZh1boL99jgxS9uy4hBBQ2dcXtHUyj2NJ+qdIaZgw62SodEd41DKSqqjks/IAd99mXhzNhVQLN1TRMxdXRraleN2jYEjnYqd/DEfX8AUsk8lSA8dRIhUyxuQyllCl1vcK+kBdVuWClzOjy6njgapS0S27TKXbmSSF5sTcnbcnFsr4ejGzrl999l0xj3mzRfsVScd1/XZnOeYRwg9IwFP1BPxwvV9TiQSgnqJXkjikfWzNcKbXZr7k7d+O+Ho5qJN5NMY/M1z8kv+uO8KxClpInOldmScgNy0OMUr3vjjaQGsaBmRrvy18kgVtRfDXwrw3VNAKimghqgrEPC5JYFgCrFAy6lsbDfmDthlpejaFN3csR+FQv1Nz+mO3opyRKiSr1gmAx9WyEmzCRiRe3eAvPuJxbUe0EVY5sUcd23z2t/d90JBQ9DDLO2XMAaX3niba9ihaPiHNKRi8WUwxtaxZaWW9vC4kOM1XTbmkX9pTwp+3DKv+Jxjm6QuCabL5bdVWGJxdZBJG0dzzXeO4I8GO43wgVhh/ujJ6Pp/wAuNDS0tLK0ODBY8repSKSR7jdxJPNWB/y/Zh+Cm/7uT/1Me4v/AGgK4EaoqZh3jRIPr1htiscGD/6bS/sCr2zxV4UXSJl2b6Iq6P2aa40SahpvfkJLdm/g4t53xb4x8Yg4tXow6XTT6aatYtByjlNyYvAN3mP6r6ckdfgoYDJTjtH0V4nc4BjjkNE4cR9JVYs9RBR0WvqSY+tZwO3pBuEI7VtQNrnu5XxCT9GlXJStWS11WlSI3kKORsygtpvHIdINtgOVxsOWJ3pkko0y9pHiikmmNoGsNWpgoMgZdyAig35GyDwwz8H5K0WWQU8pJbqQr33ILgll/d1afhgETCGFskY2bmx3k2Get8u4KWubFR3RHUGTK4pHkkkdzIXaR2c6g7LYajsLBdhhrrdPVuJCAmltRJAAUg3JJ2AtffFbdCmZrDQVMUzhDSTvr1EAIpA3JPIalk+WEHpO6Tnr5GhgYrSqbW5GYg+83fp8F+J35de4Pqap7G5C+vJQP2QCmHM+mCnoU9myqBWVNjLJfSx/FYWZ/wBpiPlhak6b8zJ2kjXyES2+tzhCOMY0kOFUsTQ3YB7VU+V73FzjmU9N01Zof79B6RR/zXHTR9JecTC6VMYHLteyRi//AOy2K+RCeQJ9MTmWUKkC9DUTHbdXYA+gWE/rjqWkp2N6sbfAfZchxO9OcfEmcObtXUQv+KfLj/hviD49yaaGQNUTRzTuFkk6oAKuva3ZABNgrXsOfxNh9HvR1BIOvqstEFrGNZJpXZj3s0bWAHKwYb+GIjj7JVGb6TfTUGNzb8/Zax9VJ+OMpW4g2lka+Jo6pzsAO64JTvC6YVLnxvcQNk+Vvlqq8y6p5YZ8vqMTE/R5Gd45Cp/MoP1Fj+uOVuDKqP3Akg/K1jz/ADW/XFrPaSjn+IFvmqThp/8AXID25Hzy8176PKvqM0iHc7NEfRgdP1C4sfpDpFkNOtRUinpJGKTKLh52NjFEGUEhTZ7jbb6VP7NPBURzSQumh0cnSSOywJ3G3di1M/z2KtjiahqaYzQTLKiTsVViEdNLA2YGzkjbmBhJRysbM7Zdlc2PI9qbY1C+QRSgXOyA62eY7Fv4JqqCOaopqWZ5J1djMZWkZ2MdozZ3ADhbKu17beN8GNfCPCE1O9PJJNEwjinEiqpJaaplEsjh7jbsxqLjuPjsYKqC0vu03WdC4+L+CKyonMiVAeI2tA7yIoAFiLpsd7m+x3xG08JoheXKdAUbyQlZrAC5PauwHqcWnjgz2PVTTjxikHzRhhfJA05prFiDy1sTwC3TePkR5gpHg47o5f73QfCQFfr7v1x3LUJILoysPFSD+mKcy1AxIIv2b/8AHzGNNQWjN0Nj4i4/THVPg01XCJY3DPcUVXspKWcw3cLb8jr4FW7WLdWA5kED1ttjl6EHHV1I79UZ+Glh/I4q2Dj2oiNi7EfmIf8AxC/1w09Gmax+1GKUfZViaCOQ1E6k5G4+8osdiwxSMMqaCQOnbYE2vqrohHNSTRxPDjYG2d8jnqFaXG/FMdGsCycqmZYTuQVRrh3uOWm438xituNeCK+lDyivBpr21SB9ag8tXVxNt3athy5Xwp8e8LOlfNT0pqKlIFDsDqkMQZQxF99gCu/P1tizuizK6aHL1rpZWdnRtbSuSsYDFWRVJI7rXNyb+dsazYbRQtma699RbjmNdMllxd7tmyo6tyxRdvaYJDubL11yf3olF/jiMxbmeCkrpSMup6aOQXsk0IVZ/NWQ9hvyuAD4g7YSM84Vqkb7Snih2JAV4wCO87yG+G1Fi0FRYbYvwJF/Bez0stO7ZkaQUtY7MuymadtMEUkreEaliPPsjYY5CMOfBkzpl+ZshIOmjHZYqTqqbWuCCLi459+GVRKY2bTdbgeJshhmV4PAFYAvtcsNKqDs+01CqVHPsoCzD0AGJiOoY7f+8Uwe9rn2wRE94EhbmL/h78QddHNG1X1dGkQgmikctaWSnINkXrGPaVidxY3/AF8mbMRKbq2qEmtKMseldYUmXQezpIK7cuW2FpD5M3Ob/r67XHiu7gLqqejmtk1vBJFWh+07QTrIWJJN2DEMTe55HfCtmWVTU76J4nie19LqVNjfex5jY74YssgnMlOj0SS6xNOgU9XJKrBu11iMCFUqSBtyPlbzx5MzplzOSzGhjuSSSftp+87nF8E0gkDHEEHh38+XALwgWSnjIx7iiLEAWufEgD5kgDDlwzwFWS9qE0um4BdjBMByvyV9x4YJqquGmbtSuDe02XjWl2QUHlcEetQlTKrtt9lE5Yk9ws4JxbvD3A60i+2V1dNIsaGQQuzRkaRq7a9axJFvc8ed+WPHDvGNPQSiCSNmt79QYY4XBNr2iSNWWPbvJb9MaemfhqnlSCemj1VVTIFTqrHrl0lixA94js9oeO+2Mz/UmV0vRNdYccj6Cw5o6aimpmh0jbX0T7wNxctbRRTOyLIwIkW4FnUkHa/I7H44RekOcNnNOB91YQfi7N+hHzxAdGnBUcddMmaQlZIIuujWS3VlVNnfwkAuttyOd+W0dm/EnWVr1ZG2vUo3FlWwQbb7ALhFjMDGP6KHrbWnfpbinWAxuc6SU5BrT4lWXHjqjxVcvSJM+yWQeSi/za/6Y5zWSzf2sjv5Fjb5csL4PZ2tdm5uz2lDOdTt+KT/AKgn6DzVp1PEtND78yA+AOo/JbnHBJUx1f8AZZa9Tfk7RrGv8bb4rXMIApAAtdf9MfS1Glo0Hgqj6DHPuXRyujcfh4IyXoqWGOaMEl99TbTs+qrLLejqsEqyRslCoNysUskh535E6T6Xt5YMWpbBgpsLWiw+aAkxKaQ3NvAHzIJ80Y1zx6lYfiBHz2wg510vIlQ1PR0s1ZJGSHMfugg2IFlYmxuCbAeuJng7jyOvMiGKSCeG3WQyCzAHkRyuPgCLjxGD30srWbbm5fm7VLQ4XVKZRHaV0PcCPTSRjGY0+JPO6bqM1lTu65rc+UvaHL9oYxmMHPDDApLQlnAlOcfF52yjRzQUi5hBjtymU9WpB3U93cQbj48sbMyp+eOHKnszL47j4c/5fLDLHIenoXEatsfr5KnAJxDWtB0cCPp5r6A6NuK4aiNkIVKkkvLYAdce+TzPK47u7a2FbjyXr60UFKqomvVIF2VpnALOwH4VAJ879+Nb8Jmrp4q2hOia32kanT9omzMh+6197cjfuvvp6PEdsylM+rrerkZtYIbUWQEkHyJx8/kqXuj2SnsdPTwySVURzaD1Dq1304J6ybIIqWMJEO4amPvOfEn+XIYxmuTw1CaJ41kXwYXt5g8wfMWOJVlxqdcI3bbXbbTY8Rqs8+R0hLnm5KqvibolQKWo1YtY9hpbb92nUhB9Cw9cRnAtOaenzNKinDMsdOxhmDAELMQSbEEgXvcHuGLR4gzuKkhaaZrKNgPvM3cqjvJ/1OwxVeQcZSVuZ2lAVKuJ6QKBcIslzH5kiTSxPmeQ2xtsIq8SraSVsmbQMnkm9xnYcfRC2iZK0u0uLjkmrNaCjjauAoac+zRwOt+t7RlKX1dvcDXtbwxiroaNZJx7BTnq6NagE9bcswjup7fu9s+e2PfEaWlzYHmIKQfJoRjxmH9tVf8A4uP/AAw4CdVzj9Z8e36LRxUNO4A7I3fKP6ldK5RRCRR7DB/8v9rveS+ux7Pv+5t64SuNMtkrKmljpqcArSQXjj2SMO0kgF22UWcbk4sTKqTrquGMmwkyhUuO4MSt/riuIekRoMznlVSaeRwhj5ERxDq4iL8nVQNvMg4cYbJWP6SWLrOa02Djlf8ALpPXxwx7LALX+6b+HuiymRVapiV5BvpDuyD1vbUfhb1w+QQhQFUAACwAFgB4ADYDHNlddHPEksTBkcXUj9PIjkR3YkEXGFq6uqq5SalxJvodB2Dcqmta0ZKI4k4ZSshKkDrAD1b96t3C/wCE94+OIjogzjV1lNKBrhBMZPvKhYCRAeYAYKbeflh1VcU/mGT1E+ZVS0gbeR1ZlOlQGPaDNytfu77d+CqV5iN06oQKmCSnkdYDME7jf1TB0l8YrO3stNZ9N+skFj3XZFbuWwux5bW7jiqM0bsW8SP64sXifI48toxECHqak9t+WmNCCVUdyltI87H0xW1YbuB+EfU/6WxocGjdUVzXO0bn9PNF1MsVNhbhDo42BOruJ+dl7oYcMNDDiMoYcMNDDjdTuWHCj6iHXUog5s0a/FiP/Nj6TUWxQPBtL1+axAC4Ehc9+0YLD6qPmMX8DjA7W3NI/i5aXFf7cUEP7WfP+FnBgwY7SNVp0R5vBBEcvc6KyOWbrEZSDIQxOsG1iNIHM3svhjNLnwl4j7EEwWOCSnkk0EKXVusBY8tHZ0g8yWHdh/bK4TKJjFGZVFhJpXWARawa1wLXHPEFxrx3Bl0Lszo0wAKQ67M9yByAJAtc3ItthgJemlcWNJc4eZ9FzawSD0x5YY6uOYcpUH8cZA/Qr8sR05EkauPvC/8AUfO4xYHHVIuYZWJoe1ZVnj8SuntD10k7eIxWPDlVqRozzXtL6Hn9d/jgbD5OgqjGf1fMJ/OPesNZINYzY9h09FFZjT4W6gFHDDuOHbMqfnhWzKn5420Ra9uy7QrNAlpDhqFYfRTxMI5eoc/Zz2KHwktYfxDb1C4td6ZdQfSCwBAawuAeYvzty2x805HSyFGKgkR9q4+6L2v8/wCeLy4C4wFZFokI6+Mdr868tY/n4H1GPmNZA2CofC03AK1ddE6eFtcwW2h1hz49hUcvE4/2w8DGydWIl8Os2kPxJuvwGG10xUGaZNLU5pUxw26wPIygnSTo3sD3NbccuWJij6TJoPsqyAs6bE30Pt+JWFifMWwskiJFwERU4ZttYYLE7IuN/b3qE6Y+H6kyip1NJTgABf8A6J2B2Hcx31eOx5DCrw4nUU9RWnZlHs8Hd9tMpDsP2ItZ8i6YsleNqytkWOipwN+1q7YI7wxICqp7+/C50s8PPDJSU8ESKjI7rFCWcmZyDMQvvadkC7WsvdYjG7wCvdLC2kkAFt+l2jM35+iztfQvpSC8i53XuR2ru4fzpa6hq/eNd1EaOg365IZEIlA5lwoswH4Qe/ErWQM09UqqSxyyIBQCTcrDtbnfCRw5ldVBl89TBFMZpZFp0aNH1xIv2kz9kXW5EaX/AGsdM/SLmbRlOq0zFdD1CwFZ2TuUsBYeoAPpj2rwYTTOdAQBfME+PzVtLijoWbLxfh/r/wDKlePeJRSRwwQsVrPZoYZ2B3gRLuUBHJ2LLfwC2+9hK4xQSSpVILJWL1pA5LLfTOnwkDMPJ1xKcZ5FUSpSVTQy9ZUxiOUFH1tND2NViL/aIEbzIbDJ0VZDJPR1BEcEklPKGp1mJJjmK2kJTuuFjtq21J5YaQ9FQUwlZmRe/EnT5jLkl73OqJesdfAKV6I+GqinhaSZmRZrFIT3cvtCD7rEbW8OfdixNgLnYDck8gBzOK5TpBqaUmOspiXF9z9mT9CreoxpquIa3NfsKaEpG2zWJII/PJYAL5Dn58sfN6uSWsqXTSCxO4LQR4PK220QGfuuLWU/wPxP7RWVaX7LMJIr/hW0Z+YCN88O5KRqzNZVF2Y8gO8k/rfFUdGdGY8zkS+rq0lUsL2NnRb/ABtjq6TeNA5NJA3YB+1YfeI+4PIHn4nbux63qi6JqcO6atEMPw2aSeAtr+b0ocYcRmqqJJjcINkHgg90epvf1bCzSqWNzzO+JzNeHXWlSY/fbl4DmpPrZvpiPoYcbX2abH0D5AbuJseQ3IPH5OuyGP8AxtGXboVJ0MOJln6uJn8Bt6nYfXHJQw488QVFgsY/ab+X8/pg3EakQwuf4dqV4bSmpqWR7r59g1Tf0LZXeWacjZFEan8zHU30C/xY5pc/QT1eavVOhhlaCKjSQ/amJdCaxe+ljdiAthYm+HjhWGLLMui9pdYtZBdnOkdZLyBJ5WFh+7jyvRpQPWCuCXcnrLBrxM5N+s095vvsbX3tjP4eWQsPSXzG7zHfx3IjFZ/eapz26aDsGSguGOK81Srpo8xijEdb1nV6QFeMomuzAHYWts2+/O4IwYmOHuEKtK5qmuqEqQiMtPZdJj1t2jpA0glQFvck4Md1TmOcCwDTPZ0S5t0dKGQVNRTo9E8izwvcCNypZHGlwLEAkbHfwPjhIn4OpcprqWapYVNNULIskk4VgkwGoPbcEHlvqt2jc4umWMMCCLgixHiDzGKs4e6GEMshr2kljidkpozJdOoG6k2OoeGkEDbzwVSVIbGWPdYC+QGZvz5arlwzUt0b8Y01S9RSU6IkUBvABqGuJj2iQ+4Ic78vfGK+4qydsuryFHYJ1x+cbXuvw7S/AYvCi4ep4WVooIo2RCilUUEITcqCByJ3PjiG6QeFPbaY6B9tFdo/P8SfvfqBhXWWe7pIbgjMX1v905wmqbBIWS/A8WP17lWFWodQy7hhcH1ws5hT4kcmr9N4X23Nr7WPepv5/XHVBlJqKmKAffN28kG7H5A/TD+HE2+6mcagac1TPhjoqvoHfDrf/jx8PNMnBWS9VShiN5e1v+Hko+Vz+9iIzvI5KWQVNKSuk6iF+4e8gd6HkR5+GLCq9ESXYqiKALkgAADlvhHz3pBiS4hXrD+JgQvwHvN9MYERTzTXYC5xKa01TI2QyNHU0N8m24Z5aKJpOLLZilYV0ksplC8jddEhHqLtbxPfi+epilVWKo6kAqSAwIIuCL92Plg5urObjRckjuHyHujFicD9JjUirDODJAPdI96MeX4l8u7u8MNjBNRHZqG2B04IuugixCNstEblgsRvt355eacc64fzGatdaerNHSrHGY9EaMGY6hIO4hhYH0YYiIeh+qWo9pGaSGexAkaLU1iCCO1IdrE7YdaPjiilXUtTEPJmCEeoaxxA8U9K0EKlaYieU8iL9WvmW+96L8xhgMQdEyzSALW0H0Wajw+olk2Aw370w8IQ1K0ka1ra5wX1N2bkdY2gnTtfTpxNWxw5Hmi1NPFMvKRA3oSNx8DcfDHfilzts7XFDOaWktOoS5xpl9XNHElHMYCZl62QAFli0tcgHn2tOwIwo0fQ5PFM08eaTJNISXdYgC5Jub/aWO+++HLjXiL2KkeZbF7hUDcizH6gC5+GIrIOlKknQda4gkt2lf3b/lbkR62OLGVzoR0bSB3D1CIbQzSx9M1pIvbJbOEsirYJ51q6lqqHTH1TyKoOvtawBckADTued/LEzxLnK0dLJMbDSOyPFzso+f0viNzLpKoYVJ64SHuWIFifj7o+JxUXGPGklfJduxEl9CX2H5ie9rd/Id3mLUVW0bjNx4fZMcOwmWd4MgLWDUnL5rhy3iCWBZurNnmAVpPvBbktbwLG2/l54k+GOFDIRJKLRjcKeb+G3cv64TjmtmHVi9iDfzHh/rh1yXpEOwnS/wCZbA/LkfhbA0+EVzIhJsZHxHdqntXisJLo6Vw2jqdL9h0/Mk5ZjlYmheP8Q28mG6n5gYq+lp7EgixBII8COYxa+UZxDP8A2UgY/h5MP3TvhQ4ryrqqzUB2ZxrH7Y2cfof3sX4BUGmnMbtHZd+76LOTxOfE5jh1m5j18s+5cUFkUs3JRc46OAciNdXa3F44iJH8Nj2E+JHyU4ha6cyusMQLXYAAfeY7AD47Ytmilp8joohObyTOoYJYs8j2BtcjsqO8nkPE7n10xrKgRR5hvmfsi4W/02jMjspJBYcm8e/6JX6R8ynqqzTDS+2UuXEGoj3s8sitfZTqJRfAGxJuLYnOGOlHK0pVRGNMIQF6hwxdbtay2v1m57iT3kDDRScG0sdW1ZFHomcMGKsQrFjcsVvp1efn8ccec9H1PUVtPVlUVoWZmAQXlbbqyzA76SL7g3wUZ4HsETgQANRx33GYzO/JZ2x1TQpvgwYMLV2s4guM8zqKakealjSV47MyNq3jHv207lgN/gfTE7jBGOmENcCRdRU0/GuazyQLLNBl8VVGZIpdGsMoFyupyQHtvY6e7xGJ/ogzCrnWpkmmeenMloHlFnYrcMwF+yltPZ33v4HHP0r5dWVMtPSKqGlqZIx1mhmeGRSxYkg7Aqbg2+6RtuTYeU5ZHTwxwxLpSNQqjyHj4k8ye8k4ZzzR9ANloBdw3AHjrc6fyuADdVr0pcDEFqynXzmUd3/WD/N8/HCbw7xDLC7tGqtNIoUO/JVG5sveTYd/dyOLapOkWmevmoJCqSIwVCWBSW6qSt+SuCSNB8PHbCZ0gdHTQFqmkU9X7zovOP8AMtuaeX3fTkinp3wuBcDsmxI4jitVhteyeP3ae21azXH5H8z0SvmKyzNrnkaRvPkPQch8MRFRQYmctzYSdmSwY2APc39DjrqcvxrcOlpxHeAADz70hxBlTHJsVGo04W5brJHqKDHPGzx8tx4Hl/phtqKDEbUUGHDjHM3YkAI5oCKV8LtuMkHiFGx5op966nz3Hzx309QLNYK2oWud7b8wQdj54jqmgxHyUhG4wjn9mqaU3hcWeY+vmtHT+01QwbMzQ/yP08ld/Q5xJYvSOed3iv4/fUfRv4sWrfHy3w7USjTLGT1kPbuOY0kb+fMX8r92LbzjpWjNAGhNqmQaCnfEbdp/Mb9nxJHgcZd3/jPfBIc2myvrqJ1W9lRTjKS1xwPPklzpX4l9oqRAhvHT3Bt3yHZj8Pd9dWEapqRcs2lfQBRy8Mas/V4lKts7aSRc3Fxq3772tf1xBRU5J3wxw7BP6hH7xI/ZBOg5IupxZuFhtLA0OsBnfjnpz11UrLmij3bsfp9ccrM8nvHbwHLHuCjxI09JjVUuG0tHnG3Picz+dizNZitVWZSOy4DIfnauWCkxIwUmOqCjxI09Hgh8qW2XJBRcvLkRsR6Ecse82zaVlWJ5WkCHUNViyGxFtfvcu4+XhjFdmQXsxkE97eHp5+eHPgLo/AHtlaNMaDWiPtsO11j35KOYB9T4HGYrPFO/o4mgu3u4LXYbG6ii95qjZv6Wnee/RdPAHDCUcLZjW9jShZA33Et75H425Ac7HxOIHNOPaPM9TVGWVEiopQSROWMYY3BsAFVtr735EbjD1w1xtTZvLU07Ro0SaCiybtMvMuY2FtIOkjcncXtiN4x4GNIZMxyyT2aaNWeWMD7KVV7TDSBYHblaxPgd8EUUUdMejkBD9xuR424pBWVUlXIZX+HAcAlLo/6SZKeqSiHW1VO7KkWtdM8V+QtqIKjvF7AC4tyxewws8D1FRU0yVFdFEkrktGFQhkjIAW+okgntHnyYYZ8V1sjXydVtiNbG9z5IdosEYMGDAS6RgwYMRRYIxW3SPxnWxSCip4OrapZI4akuNJ1CzgbWSQEgbk7bje2LKxpqKRHtrVW0sGXUAbMOTC/IjuOLoJGxv2nNuvCLqiDRQUUFVltTRvNWW6yOaBS5csPsnv78ekmxFrHfvO9ycJdeaGn9qv13VL1mr3tVvvfmta/nfEDwpwlPDmddV1JDmbSIXB/uySSmnmukLEP3fPDJn3EMFHEZaiQRoOV+bHwUc2PkMF1c3TEMbmcjfmRmByXLRbNJHGvRWspaajARzu0WwVj4r3K3lyPlivqbNZadjFUK3Z2KsLOvz5jyw+5d0o1MtfTRGk6umqyRFrJExVecpF7BfK29jYnDpxBwnT1q2nQEgdlxs6+jeHkbjC+SmmpXh7DYnvHenlPijHx9BVt227j+odhVTxaJV1Rm47+4j1HMY5KnL/LElnvRXVUxL0xMyi/udmQD0v2v3flhfj4hkQ6JkuRsbjS49bj+QwfBjAb1ZxsnjuXsmCiUbdE8PHDRw/O5aqjL/LEZUZf5YYxmsD95U+DD+YuO/Hl6ZW90g+hB/TD+CtjkHUcD2JJNSzQm0jSO0KH4XfqalL+6zBT6P2T+o+WHel4NiSYy37I3VDyU+N+8DuB+uE+roiASOY3Hww+5nmn/ADe04O7xC37Ull+hJ+WMX7Rwn3oSN/UPMZJ7QTymBrI3Wz2T2HMfMqq8+mM07P8AiZm+Z2+gGNUFHjsjprm+O2OnA57euNvRgU1KyM7h/KS1j+nqHubxy7BkPJc8FHiQgo8efbI177ny3+vLHgZnI7aIkNzyABZj6AD+WAqnFqeLLaueAzRdNg9XPmGbI4uyHmpBykYu5A8u8+gxwmplqHEUCMS2wVRdm+XIfTxwzZB0T1M5D1J6hDvv2pD8Pu/vG/lhxzcQ5NTxpRwq1RUyJDFrO7yP95256B4Cw3HLCGWrqa13Rs6rT4pk0UOG9a/Syf6j6/mi5OCOi9YNM1XZ5RYrHzRD3E/ib6Dz545ONeIq2jr4aidGXLo5NFoXuW1LbXIAN+ZIQ7dm3M3PrPaHOaOI1a1y1JjGuWDqVVNA3bTbcgD9k2BPlhyyXMoczoUkKBop0s6NuL3Kuh8bMCL+V8WwwspQHizmnI2+9s+BSeqq5at+3Kc/zRKXSPk0b0y5rRyLHPTKskcqEaZI9hpPcdjYeO69+z3ktYZqaGVhpaSNHK+BZQxH1wm5f0M0sUlzLPJAG1rTO/2Qa9wSAO1bz+N8P4GJUSMLGsadq18zllwQwG9AGM4MGA10jBgwYiiMGDBiKIwYMGIosEYrio6JBLXPNVzPVU7I+lZXcSROzAjSVIXSO14W22PPFkYwcXRTvivsG114QCqW4F/+Jz0EVL1cVHTv1UsikMFJ0hWuAWYGVhqPO2LQ4u4piy+maoluQNlUc3c30qPkTfuAJ7sbqfhqmjqWqkiVZ3UqzrtqBIJuBsTcDe18J/TFl7NHST6DJDTVCyToouer2u1u8CxB/a8L4LMjKqdgOQsBu/jM/Nc2LQsQcc5lHEtVV0CJSntOY5LyxRm1nKE7ixuRsbc7YYqQ0ObU4lCLNGSQGdCrAqbEXIDD4Yj8y4/y2dFpzOJhWXi0xama0g09oL2k528d8SzcNiLL3pKS0f2Lxxk3NmZWGokbk3NycVTNYW9dmySedrd67Y9zDtNPgljNOhmnfeCWSI+Bs6/WzfXC1WdDVWt+reGT4sp+RFvrjVT8P1FNmlLl9LW1CWphJOyuXUOA5OmN+yFJCAA/jxYnA09e1EWrf941SaQ6hNhsmoILbkE3HccD1GGxsAe1wztxBzvu7k1hxusZkXXHPP7qrJujvMl/uXP7MiH/ADYDFPJAmXrGxqEla8e1wirrG97Wux+Qw0ZV0i5lM9QhjoE9llEUjSSyRoXLOoClib3KMB8MTvAaGplqKyophBUh2gNi+llQJdgGHfsLjmFHnimowyRgu517W3314IyPHdr44xcZiwt1t189NVXkHRnmLf3Om/4pEH+bErSdC9U1usliQeWpz8rAfXEtFxTm1RmE1Cpo6d4UDs2mSS6nRaxJFz2x90csTnR7xPUVElXBVdW8lJIE62IWR732t+IaT8/Le2TDnNbtPdfIHXcdFR/XqjRga3sH1uuLLOhqmTeaSSY+GyL8l7X/AIsdnEWZQZRFElJTIaipcRwxrZdbGwuzHewuvM8yOXPDriu+l/J5itLW06l5KGXrCoFyUJRibDc2Ma3t3Enux1RwRdK1pGX5bzS6praicf3Hk/Lw0WZBna1lI8nUvAWtNHT7Kqte5frTdtINwVNrry337elHhWWspo3pv94pZBLEPxW5qPzbKR5rbvxE510pQ1dG0WXNM1ZMoWONI31xsSNRLW0rYau1fz8w+ZDTSx0sKTvrlWNBIxN9ThRqN+/e++C3ukhLZC0NIyta1+3luQeRySPD0jzVMDQpl9V7YyFGQx6Ylci2ouxGlN72Iv3eeGngbhr2Chipi2pkBLEcizMWa3kCbD0xPWxnA8kwc3ZY3ZF78V0AjBgwYHXqMGDBiKIwYMGIojBgwYiiMGDBiKIwYMGIojGCMZwYiijaThymikMkVPCkh5usaK2/PcC+O6UnSdIBaxsDsCe658Me8GPS4nMqKteGMprkzmaqq6UAVEehXjkR0iCqptvZ99AF7DdsWHXVqQxvLI2lI1LMx7lUXJ23xsOCf3T6HFssxlcCRawAy5LwCy+csjSiqZKmSetFO7VYlQPq6t4w7OSVAALHVYE7j44vLgzipcwpzOqaF6x0Ha1XCEdrkLXvyxBZ3yPoP1xN8Ef7sf8AtH/UYPrJRM3aI7M9PIcFw0WVYcVNRy8RWleRo2iWOXqusBWYAqEPV9q3ZS9tt/LDDwhRz5TmMlEIppaOoYPBIFLLESO1rbkBtY337KnvOH3LP7Wf9v8AkMd4xVJWEsEdstkDM+B7V6G716GM4wMZwvXa1pCo3AAJ52AF8bMGDEURgwYMRRGDBgxFEYMGDEURgwYMRRf/2Q=="/>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TextBox 7"/>
          <p:cNvSpPr txBox="1"/>
          <p:nvPr/>
        </p:nvSpPr>
        <p:spPr>
          <a:xfrm>
            <a:off x="520700" y="1447800"/>
            <a:ext cx="8394700" cy="3970318"/>
          </a:xfrm>
          <a:prstGeom prst="rect">
            <a:avLst/>
          </a:prstGeom>
          <a:noFill/>
        </p:spPr>
        <p:txBody>
          <a:bodyPr wrap="square" rtlCol="0">
            <a:spAutoFit/>
          </a:bodyPr>
          <a:lstStyle/>
          <a:p>
            <a:pPr marL="571500" indent="-571500">
              <a:buFont typeface="Arial" pitchFamily="34" charset="0"/>
              <a:buChar char="•"/>
            </a:pPr>
            <a:r>
              <a:rPr lang="en-US" sz="3600" dirty="0">
                <a:solidFill>
                  <a:srgbClr val="005AA8"/>
                </a:solidFill>
                <a:latin typeface="Helvetica" pitchFamily="34" charset="0"/>
                <a:cs typeface="Helvetica" pitchFamily="34" charset="0"/>
              </a:rPr>
              <a:t>Is your troop unique?</a:t>
            </a:r>
          </a:p>
          <a:p>
            <a:pPr marL="571500" indent="-571500">
              <a:buFont typeface="Arial" pitchFamily="34" charset="0"/>
              <a:buChar char="•"/>
            </a:pPr>
            <a:r>
              <a:rPr lang="en-US" sz="3600" dirty="0">
                <a:solidFill>
                  <a:srgbClr val="005AA8"/>
                </a:solidFill>
                <a:latin typeface="Helvetica" pitchFamily="34" charset="0"/>
                <a:cs typeface="Helvetica" pitchFamily="34" charset="0"/>
              </a:rPr>
              <a:t>What sets your troop apart?</a:t>
            </a:r>
          </a:p>
          <a:p>
            <a:pPr marL="571500" indent="-571500">
              <a:buFont typeface="Arial" pitchFamily="34" charset="0"/>
              <a:buChar char="•"/>
            </a:pPr>
            <a:r>
              <a:rPr lang="en-US" sz="3600" dirty="0">
                <a:solidFill>
                  <a:srgbClr val="005AA8"/>
                </a:solidFill>
                <a:latin typeface="Helvetica" pitchFamily="34" charset="0"/>
                <a:cs typeface="Helvetica" pitchFamily="34" charset="0"/>
              </a:rPr>
              <a:t>Activities last summer? Last weekend? Last month? </a:t>
            </a:r>
          </a:p>
          <a:p>
            <a:pPr marL="571500" indent="-571500">
              <a:buFont typeface="Arial" pitchFamily="34" charset="0"/>
              <a:buChar char="•"/>
            </a:pPr>
            <a:r>
              <a:rPr lang="en-US" sz="3600" dirty="0">
                <a:solidFill>
                  <a:srgbClr val="005AA8"/>
                </a:solidFill>
                <a:latin typeface="Helvetica" pitchFamily="34" charset="0"/>
                <a:cs typeface="Helvetica" pitchFamily="34" charset="0"/>
              </a:rPr>
              <a:t>What does your troop offer the boys that they cannot get elsewhere?</a:t>
            </a:r>
          </a:p>
          <a:p>
            <a:pPr algn="ctr"/>
            <a:endParaRPr lang="en-US" sz="3600" dirty="0">
              <a:solidFill>
                <a:srgbClr val="005AA8"/>
              </a:solidFill>
              <a:latin typeface="Helvetica" pitchFamily="34" charset="0"/>
              <a:cs typeface="Helvetica" pitchFamily="34" charset="0"/>
            </a:endParaRPr>
          </a:p>
        </p:txBody>
      </p:sp>
    </p:spTree>
    <p:extLst>
      <p:ext uri="{BB962C8B-B14F-4D97-AF65-F5344CB8AC3E}">
        <p14:creationId xmlns:p14="http://schemas.microsoft.com/office/powerpoint/2010/main" val="383461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7004BB-9F19-A24D-AB5D-175992D239D8}"/>
              </a:ext>
            </a:extLst>
          </p:cNvPr>
          <p:cNvSpPr>
            <a:spLocks noGrp="1"/>
          </p:cNvSpPr>
          <p:nvPr>
            <p:ph type="title"/>
          </p:nvPr>
        </p:nvSpPr>
        <p:spPr/>
        <p:txBody>
          <a:bodyPr/>
          <a:lstStyle/>
          <a:p>
            <a:r>
              <a:rPr lang="en-US" dirty="0" smtClean="0"/>
              <a:t>Multiple Opportunities to Recruit</a:t>
            </a:r>
            <a:endParaRPr lang="en-US" dirty="0"/>
          </a:p>
        </p:txBody>
      </p:sp>
      <p:sp>
        <p:nvSpPr>
          <p:cNvPr id="3" name="Content Placeholder 2">
            <a:extLst>
              <a:ext uri="{FF2B5EF4-FFF2-40B4-BE49-F238E27FC236}">
                <a16:creationId xmlns:a16="http://schemas.microsoft.com/office/drawing/2014/main" xmlns="" id="{B613784E-E1D8-4346-80AD-DC9256F47469}"/>
              </a:ext>
            </a:extLst>
          </p:cNvPr>
          <p:cNvSpPr>
            <a:spLocks noGrp="1"/>
          </p:cNvSpPr>
          <p:nvPr>
            <p:ph idx="1"/>
          </p:nvPr>
        </p:nvSpPr>
        <p:spPr/>
        <p:txBody>
          <a:bodyPr/>
          <a:lstStyle/>
          <a:p>
            <a:pPr lvl="0"/>
            <a:r>
              <a:rPr lang="en-US" dirty="0"/>
              <a:t>Graduate Webelos into your Boy Scout Troop</a:t>
            </a:r>
          </a:p>
          <a:p>
            <a:pPr lvl="0"/>
            <a:r>
              <a:rPr lang="en-US" dirty="0"/>
              <a:t>Host a Troop Open House</a:t>
            </a:r>
          </a:p>
          <a:p>
            <a:pPr lvl="0"/>
            <a:r>
              <a:rPr lang="en-US" dirty="0"/>
              <a:t>Encourage Boy-To-Boy </a:t>
            </a:r>
            <a:r>
              <a:rPr lang="en-US" dirty="0" smtClean="0"/>
              <a:t>Recruiting</a:t>
            </a:r>
          </a:p>
          <a:p>
            <a:pPr lvl="0"/>
            <a:r>
              <a:rPr lang="en-US" dirty="0" smtClean="0"/>
              <a:t>BeAScout.org</a:t>
            </a:r>
          </a:p>
          <a:p>
            <a:pPr lvl="0"/>
            <a:r>
              <a:rPr lang="en-US" dirty="0" smtClean="0"/>
              <a:t>Think outside the box (ex. Community, </a:t>
            </a:r>
            <a:r>
              <a:rPr lang="en-US" sz="2400" b="1" dirty="0" smtClean="0"/>
              <a:t>Neighborhood and Charter Organization events)</a:t>
            </a:r>
            <a:endParaRPr lang="en-US" sz="2400" b="1" dirty="0"/>
          </a:p>
          <a:p>
            <a:pPr marL="0" indent="0">
              <a:buNone/>
            </a:pPr>
            <a:endParaRPr lang="en-US" dirty="0"/>
          </a:p>
        </p:txBody>
      </p:sp>
      <p:sp>
        <p:nvSpPr>
          <p:cNvPr id="4" name="Slide Number Placeholder 3">
            <a:extLst>
              <a:ext uri="{FF2B5EF4-FFF2-40B4-BE49-F238E27FC236}">
                <a16:creationId xmlns:a16="http://schemas.microsoft.com/office/drawing/2014/main" xmlns="" id="{5D654F0E-5D28-3548-A52B-1D637EFE430F}"/>
              </a:ext>
            </a:extLst>
          </p:cNvPr>
          <p:cNvSpPr>
            <a:spLocks noGrp="1"/>
          </p:cNvSpPr>
          <p:nvPr>
            <p:ph type="sldNum" sz="quarter" idx="10"/>
          </p:nvPr>
        </p:nvSpPr>
        <p:spPr/>
        <p:txBody>
          <a:bodyPr/>
          <a:lstStyle/>
          <a:p>
            <a:fld id="{FB1E3455-EB67-4E8C-87E7-4C360A42476F}" type="slidenum">
              <a:rPr lang="en-US" smtClean="0"/>
              <a:pPr/>
              <a:t>5</a:t>
            </a:fld>
            <a:endParaRPr lang="en-US" dirty="0"/>
          </a:p>
        </p:txBody>
      </p:sp>
    </p:spTree>
    <p:extLst>
      <p:ext uri="{BB962C8B-B14F-4D97-AF65-F5344CB8AC3E}">
        <p14:creationId xmlns:p14="http://schemas.microsoft.com/office/powerpoint/2010/main" val="129303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7413D-ED8E-DB4A-AC57-94BE86799B7B}"/>
              </a:ext>
            </a:extLst>
          </p:cNvPr>
          <p:cNvSpPr>
            <a:spLocks noGrp="1"/>
          </p:cNvSpPr>
          <p:nvPr>
            <p:ph type="title"/>
          </p:nvPr>
        </p:nvSpPr>
        <p:spPr/>
        <p:txBody>
          <a:bodyPr/>
          <a:lstStyle/>
          <a:p>
            <a:r>
              <a:rPr lang="en-US" dirty="0"/>
              <a:t>Graduate Webelos Into Your Troop</a:t>
            </a:r>
          </a:p>
        </p:txBody>
      </p:sp>
      <p:sp>
        <p:nvSpPr>
          <p:cNvPr id="3" name="Content Placeholder 2">
            <a:extLst>
              <a:ext uri="{FF2B5EF4-FFF2-40B4-BE49-F238E27FC236}">
                <a16:creationId xmlns:a16="http://schemas.microsoft.com/office/drawing/2014/main" xmlns="" id="{B4897511-557E-C14E-AD2A-0006EC07B2DE}"/>
              </a:ext>
            </a:extLst>
          </p:cNvPr>
          <p:cNvSpPr>
            <a:spLocks noGrp="1"/>
          </p:cNvSpPr>
          <p:nvPr>
            <p:ph idx="1"/>
          </p:nvPr>
        </p:nvSpPr>
        <p:spPr/>
        <p:txBody>
          <a:bodyPr/>
          <a:lstStyle/>
          <a:p>
            <a:pPr lvl="0"/>
            <a:r>
              <a:rPr lang="en-US" dirty="0"/>
              <a:t>Work closely with a nearby Cub Scout pack.</a:t>
            </a:r>
          </a:p>
          <a:p>
            <a:pPr lvl="0"/>
            <a:r>
              <a:rPr lang="en-US" dirty="0"/>
              <a:t>Prepare an effective </a:t>
            </a:r>
            <a:r>
              <a:rPr lang="en-US" dirty="0" smtClean="0"/>
              <a:t>AOL/Webelos-to-Scout </a:t>
            </a:r>
            <a:r>
              <a:rPr lang="en-US" dirty="0"/>
              <a:t>plan.</a:t>
            </a:r>
          </a:p>
          <a:p>
            <a:pPr lvl="0"/>
            <a:r>
              <a:rPr lang="en-US" dirty="0"/>
              <a:t>Make new Scouts and their parents feel welcome.</a:t>
            </a:r>
          </a:p>
          <a:p>
            <a:pPr marL="0" indent="0">
              <a:buNone/>
            </a:pPr>
            <a:endParaRPr lang="en-US" dirty="0"/>
          </a:p>
        </p:txBody>
      </p:sp>
      <p:sp>
        <p:nvSpPr>
          <p:cNvPr id="4" name="Slide Number Placeholder 3">
            <a:extLst>
              <a:ext uri="{FF2B5EF4-FFF2-40B4-BE49-F238E27FC236}">
                <a16:creationId xmlns:a16="http://schemas.microsoft.com/office/drawing/2014/main" xmlns="" id="{154C1C72-A430-6C43-B6A9-83FEF8AE6C3F}"/>
              </a:ext>
            </a:extLst>
          </p:cNvPr>
          <p:cNvSpPr>
            <a:spLocks noGrp="1"/>
          </p:cNvSpPr>
          <p:nvPr>
            <p:ph type="sldNum" sz="quarter" idx="10"/>
          </p:nvPr>
        </p:nvSpPr>
        <p:spPr/>
        <p:txBody>
          <a:bodyPr/>
          <a:lstStyle/>
          <a:p>
            <a:fld id="{FB1E3455-EB67-4E8C-87E7-4C360A42476F}" type="slidenum">
              <a:rPr lang="en-US" smtClean="0"/>
              <a:pPr/>
              <a:t>6</a:t>
            </a:fld>
            <a:endParaRPr lang="en-US" dirty="0"/>
          </a:p>
        </p:txBody>
      </p:sp>
    </p:spTree>
    <p:extLst>
      <p:ext uri="{BB962C8B-B14F-4D97-AF65-F5344CB8AC3E}">
        <p14:creationId xmlns:p14="http://schemas.microsoft.com/office/powerpoint/2010/main" val="398453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A5A6D-E3CB-8644-ADA0-2BE939447A53}"/>
              </a:ext>
            </a:extLst>
          </p:cNvPr>
          <p:cNvSpPr>
            <a:spLocks noGrp="1"/>
          </p:cNvSpPr>
          <p:nvPr>
            <p:ph type="title"/>
          </p:nvPr>
        </p:nvSpPr>
        <p:spPr/>
        <p:txBody>
          <a:bodyPr/>
          <a:lstStyle/>
          <a:p>
            <a:r>
              <a:rPr lang="en-US" dirty="0"/>
              <a:t>Work closely with a nearby Cub Scout pack</a:t>
            </a:r>
          </a:p>
        </p:txBody>
      </p:sp>
      <p:sp>
        <p:nvSpPr>
          <p:cNvPr id="3" name="Content Placeholder 2">
            <a:extLst>
              <a:ext uri="{FF2B5EF4-FFF2-40B4-BE49-F238E27FC236}">
                <a16:creationId xmlns:a16="http://schemas.microsoft.com/office/drawing/2014/main" xmlns="" id="{DC48FD2D-CE59-7B4A-B243-FBBD768ED77F}"/>
              </a:ext>
            </a:extLst>
          </p:cNvPr>
          <p:cNvSpPr>
            <a:spLocks noGrp="1"/>
          </p:cNvSpPr>
          <p:nvPr>
            <p:ph idx="1"/>
          </p:nvPr>
        </p:nvSpPr>
        <p:spPr/>
        <p:txBody>
          <a:bodyPr/>
          <a:lstStyle/>
          <a:p>
            <a:r>
              <a:rPr lang="en-US" sz="2000" dirty="0"/>
              <a:t>Long before you start recruiting</a:t>
            </a:r>
            <a:r>
              <a:rPr lang="en-US" sz="2000" dirty="0" smtClean="0"/>
              <a:t>, align </a:t>
            </a:r>
            <a:r>
              <a:rPr lang="en-US" sz="2000" dirty="0"/>
              <a:t>with a Cub Scout pack in the community. If more than one troop draws its new Boy Scouts from this pack, contact the leadership of the other troops and design a plan to work together with the pack.</a:t>
            </a:r>
          </a:p>
          <a:p>
            <a:pPr lvl="1"/>
            <a:r>
              <a:rPr lang="en-US" sz="1800" dirty="0"/>
              <a:t>Offer Den Chiefs</a:t>
            </a:r>
          </a:p>
          <a:p>
            <a:pPr lvl="1"/>
            <a:r>
              <a:rPr lang="en-US" sz="1800" dirty="0"/>
              <a:t>Participate in Pack activities</a:t>
            </a:r>
          </a:p>
          <a:p>
            <a:pPr lvl="1"/>
            <a:r>
              <a:rPr lang="en-US" sz="1800" dirty="0"/>
              <a:t>Invite Webelos to participate in Troop activities</a:t>
            </a:r>
          </a:p>
          <a:p>
            <a:r>
              <a:rPr lang="en-US" sz="2000" dirty="0"/>
              <a:t>Offer the use of your troop’s equipment and expertise to the Cubmaster and the </a:t>
            </a:r>
            <a:r>
              <a:rPr lang="en-US" sz="2000" dirty="0" smtClean="0"/>
              <a:t>AOL/Webelos </a:t>
            </a:r>
            <a:r>
              <a:rPr lang="en-US" sz="2000" dirty="0"/>
              <a:t>den leaders</a:t>
            </a:r>
          </a:p>
          <a:p>
            <a:r>
              <a:rPr lang="en-US" sz="2000" dirty="0"/>
              <a:t>Get to know the </a:t>
            </a:r>
            <a:r>
              <a:rPr lang="en-US" sz="2000" dirty="0" smtClean="0"/>
              <a:t>AOL/Webelos </a:t>
            </a:r>
            <a:r>
              <a:rPr lang="en-US" sz="2000" dirty="0"/>
              <a:t>and their leaders</a:t>
            </a:r>
          </a:p>
          <a:p>
            <a:endParaRPr lang="en-US" sz="2000" dirty="0"/>
          </a:p>
        </p:txBody>
      </p:sp>
      <p:sp>
        <p:nvSpPr>
          <p:cNvPr id="4" name="Slide Number Placeholder 3">
            <a:extLst>
              <a:ext uri="{FF2B5EF4-FFF2-40B4-BE49-F238E27FC236}">
                <a16:creationId xmlns:a16="http://schemas.microsoft.com/office/drawing/2014/main" xmlns="" id="{6E328CCF-9EDA-D244-A39E-B06F83F87859}"/>
              </a:ext>
            </a:extLst>
          </p:cNvPr>
          <p:cNvSpPr>
            <a:spLocks noGrp="1"/>
          </p:cNvSpPr>
          <p:nvPr>
            <p:ph type="sldNum" sz="quarter" idx="10"/>
          </p:nvPr>
        </p:nvSpPr>
        <p:spPr/>
        <p:txBody>
          <a:bodyPr/>
          <a:lstStyle/>
          <a:p>
            <a:fld id="{FB1E3455-EB67-4E8C-87E7-4C360A42476F}" type="slidenum">
              <a:rPr lang="en-US" smtClean="0"/>
              <a:pPr/>
              <a:t>7</a:t>
            </a:fld>
            <a:endParaRPr lang="en-US" dirty="0"/>
          </a:p>
        </p:txBody>
      </p:sp>
      <p:sp>
        <p:nvSpPr>
          <p:cNvPr id="8" name="Rectangle 6">
            <a:extLst>
              <a:ext uri="{FF2B5EF4-FFF2-40B4-BE49-F238E27FC236}">
                <a16:creationId xmlns:a16="http://schemas.microsoft.com/office/drawing/2014/main" xmlns="" id="{8A97D6B9-C6ED-EB45-85BB-9024FCB27B63}"/>
              </a:ext>
            </a:extLst>
          </p:cNvPr>
          <p:cNvSpPr>
            <a:spLocks noChangeArrowheads="1"/>
          </p:cNvSpPr>
          <p:nvPr/>
        </p:nvSpPr>
        <p:spPr bwMode="auto">
          <a:xfrm>
            <a:off x="0" y="5981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1925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D4483-9262-2E4D-96F0-2FD114D07217}"/>
              </a:ext>
            </a:extLst>
          </p:cNvPr>
          <p:cNvSpPr>
            <a:spLocks noGrp="1"/>
          </p:cNvSpPr>
          <p:nvPr>
            <p:ph type="title"/>
          </p:nvPr>
        </p:nvSpPr>
        <p:spPr/>
        <p:txBody>
          <a:bodyPr/>
          <a:lstStyle/>
          <a:p>
            <a:r>
              <a:rPr lang="en-US" dirty="0" smtClean="0"/>
              <a:t>AOL/Webelos-To-Boy </a:t>
            </a:r>
            <a:r>
              <a:rPr lang="en-US" dirty="0"/>
              <a:t>Scout Plan</a:t>
            </a:r>
          </a:p>
        </p:txBody>
      </p:sp>
      <p:sp>
        <p:nvSpPr>
          <p:cNvPr id="3" name="Content Placeholder 2">
            <a:extLst>
              <a:ext uri="{FF2B5EF4-FFF2-40B4-BE49-F238E27FC236}">
                <a16:creationId xmlns:a16="http://schemas.microsoft.com/office/drawing/2014/main" xmlns="" id="{639BB107-3703-7D47-9C12-C75279622B02}"/>
              </a:ext>
            </a:extLst>
          </p:cNvPr>
          <p:cNvSpPr>
            <a:spLocks noGrp="1"/>
          </p:cNvSpPr>
          <p:nvPr>
            <p:ph idx="1"/>
          </p:nvPr>
        </p:nvSpPr>
        <p:spPr/>
        <p:txBody>
          <a:bodyPr/>
          <a:lstStyle/>
          <a:p>
            <a:r>
              <a:rPr lang="en-US" altLang="en-US" sz="2000" b="0" dirty="0">
                <a:solidFill>
                  <a:srgbClr val="4A90E2"/>
                </a:solidFill>
                <a:latin typeface="Arial" panose="020B0604020202020204" pitchFamily="34" charset="0"/>
                <a:ea typeface="Calibri" panose="020F0502020204030204" pitchFamily="34" charset="0"/>
                <a:cs typeface="Times New Roman" panose="02020603050405020304" pitchFamily="18" charset="0"/>
              </a:rPr>
              <a:t>Use the </a:t>
            </a:r>
            <a:r>
              <a:rPr lang="en-US" altLang="en-US" sz="2000" dirty="0">
                <a:solidFill>
                  <a:srgbClr val="4A90E2"/>
                </a:solidFill>
                <a:latin typeface="Arial" panose="020B0604020202020204" pitchFamily="34" charset="0"/>
                <a:ea typeface="Calibri" panose="020F0502020204030204" pitchFamily="34" charset="0"/>
                <a:cs typeface="Times New Roman" panose="02020603050405020304" pitchFamily="18" charset="0"/>
              </a:rPr>
              <a:t>Second-Year </a:t>
            </a:r>
            <a:r>
              <a:rPr lang="en-US" altLang="en-US" sz="2000" dirty="0" smtClean="0">
                <a:solidFill>
                  <a:srgbClr val="4A90E2"/>
                </a:solidFill>
                <a:latin typeface="Arial" panose="020B0604020202020204" pitchFamily="34" charset="0"/>
                <a:ea typeface="Calibri" panose="020F0502020204030204" pitchFamily="34" charset="0"/>
                <a:cs typeface="Times New Roman" panose="02020603050405020304" pitchFamily="18" charset="0"/>
              </a:rPr>
              <a:t>AOL/Webelos </a:t>
            </a:r>
            <a:r>
              <a:rPr lang="en-US" altLang="en-US" sz="2000" dirty="0">
                <a:solidFill>
                  <a:srgbClr val="4A90E2"/>
                </a:solidFill>
                <a:latin typeface="Arial" panose="020B0604020202020204" pitchFamily="34" charset="0"/>
                <a:ea typeface="Calibri" panose="020F0502020204030204" pitchFamily="34" charset="0"/>
                <a:cs typeface="Times New Roman" panose="02020603050405020304" pitchFamily="18" charset="0"/>
              </a:rPr>
              <a:t>Scout Tracking form </a:t>
            </a:r>
          </a:p>
          <a:p>
            <a:r>
              <a:rPr lang="en-US" sz="2000" dirty="0">
                <a:solidFill>
                  <a:srgbClr val="4A90E2"/>
                </a:solidFill>
                <a:latin typeface="Arial" panose="020B0604020202020204" pitchFamily="34" charset="0"/>
                <a:cs typeface="Times New Roman" panose="02020603050405020304" pitchFamily="18" charset="0"/>
              </a:rPr>
              <a:t>Develop and follow a plan. See Appendix 1 of “BSA Troop Leader Resources: Recruiting New Members”</a:t>
            </a:r>
          </a:p>
          <a:p>
            <a:pPr lvl="1"/>
            <a:r>
              <a:rPr lang="en-US" sz="1600" b="1" dirty="0" smtClean="0">
                <a:solidFill>
                  <a:srgbClr val="005AA8"/>
                </a:solidFill>
                <a:latin typeface="Arial" panose="020B0604020202020204" pitchFamily="34" charset="0"/>
                <a:cs typeface="Times New Roman" panose="02020603050405020304" pitchFamily="18" charset="0"/>
              </a:rPr>
              <a:t>August</a:t>
            </a:r>
            <a:r>
              <a:rPr lang="en-US" sz="1600" dirty="0" smtClean="0">
                <a:solidFill>
                  <a:srgbClr val="005AA8"/>
                </a:solidFill>
                <a:latin typeface="Arial" panose="020B0604020202020204" pitchFamily="34" charset="0"/>
                <a:cs typeface="Times New Roman" panose="02020603050405020304" pitchFamily="18" charset="0"/>
              </a:rPr>
              <a:t> </a:t>
            </a:r>
            <a:endParaRPr lang="en-US" sz="1600" dirty="0">
              <a:solidFill>
                <a:srgbClr val="005AA8"/>
              </a:solidFill>
              <a:latin typeface="Arial" panose="020B0604020202020204" pitchFamily="34" charset="0"/>
              <a:cs typeface="Times New Roman" panose="02020603050405020304" pitchFamily="18" charset="0"/>
            </a:endParaRPr>
          </a:p>
          <a:p>
            <a:pPr lvl="2"/>
            <a:r>
              <a:rPr lang="en-US" sz="1600" dirty="0">
                <a:solidFill>
                  <a:srgbClr val="005AA8"/>
                </a:solidFill>
                <a:latin typeface="Arial" panose="020B0604020202020204" pitchFamily="34" charset="0"/>
                <a:cs typeface="Times New Roman" panose="02020603050405020304" pitchFamily="18" charset="0"/>
              </a:rPr>
              <a:t>Develop schedule for September through crossover</a:t>
            </a:r>
          </a:p>
          <a:p>
            <a:pPr lvl="2"/>
            <a:r>
              <a:rPr lang="en-US" sz="1600" dirty="0"/>
              <a:t>Communicate plans to Troop and </a:t>
            </a:r>
            <a:r>
              <a:rPr lang="en-US" sz="1600" dirty="0" smtClean="0"/>
              <a:t>AOL/Webelos </a:t>
            </a:r>
            <a:r>
              <a:rPr lang="en-US" sz="1600" dirty="0"/>
              <a:t>Dens</a:t>
            </a:r>
          </a:p>
          <a:p>
            <a:pPr lvl="1"/>
            <a:r>
              <a:rPr lang="en-US" sz="1800" b="1" dirty="0"/>
              <a:t>September</a:t>
            </a:r>
          </a:p>
          <a:p>
            <a:pPr lvl="2"/>
            <a:r>
              <a:rPr lang="en-US" sz="1600" dirty="0"/>
              <a:t>Plan fall event such as camping</a:t>
            </a:r>
          </a:p>
          <a:p>
            <a:pPr lvl="1"/>
            <a:r>
              <a:rPr lang="en-US" sz="1800" b="1" dirty="0" smtClean="0"/>
              <a:t>October/November/December</a:t>
            </a:r>
            <a:endParaRPr lang="en-US" sz="1800" b="1" dirty="0"/>
          </a:p>
          <a:p>
            <a:pPr lvl="2"/>
            <a:r>
              <a:rPr lang="en-US" sz="1600" dirty="0"/>
              <a:t>Conduct event with Webelos </a:t>
            </a:r>
            <a:r>
              <a:rPr lang="en-US" sz="1600" dirty="0" smtClean="0"/>
              <a:t>den</a:t>
            </a:r>
            <a:endParaRPr lang="en-US" sz="1800" dirty="0"/>
          </a:p>
          <a:p>
            <a:pPr lvl="2"/>
            <a:r>
              <a:rPr lang="en-US" sz="1600" dirty="0"/>
              <a:t>Participate in den events</a:t>
            </a:r>
          </a:p>
          <a:p>
            <a:pPr lvl="2"/>
            <a:r>
              <a:rPr lang="en-US" sz="1600" dirty="0"/>
              <a:t>Set up den visit to Troop meeting</a:t>
            </a:r>
          </a:p>
          <a:p>
            <a:pPr lvl="2"/>
            <a:endParaRPr lang="en-US" sz="1600" dirty="0"/>
          </a:p>
          <a:p>
            <a:pPr lvl="1"/>
            <a:endParaRPr lang="en-US" sz="1800" dirty="0"/>
          </a:p>
          <a:p>
            <a:endParaRPr lang="en-US" sz="2000" dirty="0"/>
          </a:p>
        </p:txBody>
      </p:sp>
      <p:sp>
        <p:nvSpPr>
          <p:cNvPr id="4" name="Slide Number Placeholder 3">
            <a:extLst>
              <a:ext uri="{FF2B5EF4-FFF2-40B4-BE49-F238E27FC236}">
                <a16:creationId xmlns:a16="http://schemas.microsoft.com/office/drawing/2014/main" xmlns="" id="{A8B7FE3C-EAA7-3C43-898C-A68A4638B2DE}"/>
              </a:ext>
            </a:extLst>
          </p:cNvPr>
          <p:cNvSpPr>
            <a:spLocks noGrp="1"/>
          </p:cNvSpPr>
          <p:nvPr>
            <p:ph type="sldNum" sz="quarter" idx="10"/>
          </p:nvPr>
        </p:nvSpPr>
        <p:spPr/>
        <p:txBody>
          <a:bodyPr/>
          <a:lstStyle/>
          <a:p>
            <a:fld id="{FB1E3455-EB67-4E8C-87E7-4C360A42476F}" type="slidenum">
              <a:rPr lang="en-US" smtClean="0"/>
              <a:pPr/>
              <a:t>8</a:t>
            </a:fld>
            <a:endParaRPr lang="en-US" dirty="0"/>
          </a:p>
        </p:txBody>
      </p:sp>
    </p:spTree>
    <p:extLst>
      <p:ext uri="{BB962C8B-B14F-4D97-AF65-F5344CB8AC3E}">
        <p14:creationId xmlns:p14="http://schemas.microsoft.com/office/powerpoint/2010/main" val="181257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CFADDF-F067-BE49-AF70-9A27B2AA55AD}"/>
              </a:ext>
            </a:extLst>
          </p:cNvPr>
          <p:cNvSpPr>
            <a:spLocks noGrp="1"/>
          </p:cNvSpPr>
          <p:nvPr>
            <p:ph type="title"/>
          </p:nvPr>
        </p:nvSpPr>
        <p:spPr/>
        <p:txBody>
          <a:bodyPr/>
          <a:lstStyle/>
          <a:p>
            <a:r>
              <a:rPr lang="en-US" dirty="0" smtClean="0"/>
              <a:t>AOL/Webelos-To-Boy </a:t>
            </a:r>
            <a:r>
              <a:rPr lang="en-US" dirty="0"/>
              <a:t>Scout Plan</a:t>
            </a:r>
          </a:p>
        </p:txBody>
      </p:sp>
      <p:sp>
        <p:nvSpPr>
          <p:cNvPr id="3" name="Content Placeholder 2">
            <a:extLst>
              <a:ext uri="{FF2B5EF4-FFF2-40B4-BE49-F238E27FC236}">
                <a16:creationId xmlns:a16="http://schemas.microsoft.com/office/drawing/2014/main" xmlns="" id="{4D854F69-5CF0-5941-81FA-91CFFA8F3C39}"/>
              </a:ext>
            </a:extLst>
          </p:cNvPr>
          <p:cNvSpPr>
            <a:spLocks noGrp="1"/>
          </p:cNvSpPr>
          <p:nvPr>
            <p:ph idx="1"/>
          </p:nvPr>
        </p:nvSpPr>
        <p:spPr/>
        <p:txBody>
          <a:bodyPr/>
          <a:lstStyle/>
          <a:p>
            <a:r>
              <a:rPr lang="en-US" dirty="0"/>
              <a:t>January</a:t>
            </a:r>
          </a:p>
          <a:p>
            <a:pPr lvl="1"/>
            <a:r>
              <a:rPr lang="en-US" dirty="0"/>
              <a:t>Alternate dates for den visit</a:t>
            </a:r>
          </a:p>
          <a:p>
            <a:pPr lvl="1"/>
            <a:r>
              <a:rPr lang="en-US" dirty="0"/>
              <a:t>Plan crossover</a:t>
            </a:r>
          </a:p>
          <a:p>
            <a:r>
              <a:rPr lang="en-US" dirty="0"/>
              <a:t>February</a:t>
            </a:r>
          </a:p>
          <a:p>
            <a:pPr lvl="1"/>
            <a:r>
              <a:rPr lang="en-US" dirty="0"/>
              <a:t>Participate in pack Blue and Gold</a:t>
            </a:r>
          </a:p>
          <a:p>
            <a:pPr lvl="1"/>
            <a:r>
              <a:rPr lang="en-US" dirty="0"/>
              <a:t>Conduct Crossover (Make It Memorable!)</a:t>
            </a:r>
          </a:p>
          <a:p>
            <a:r>
              <a:rPr lang="en-US" dirty="0"/>
              <a:t>March</a:t>
            </a:r>
          </a:p>
          <a:p>
            <a:pPr lvl="1"/>
            <a:r>
              <a:rPr lang="en-US" dirty="0"/>
              <a:t>Alternate dates for crossover</a:t>
            </a:r>
          </a:p>
        </p:txBody>
      </p:sp>
      <p:sp>
        <p:nvSpPr>
          <p:cNvPr id="4" name="Slide Number Placeholder 3">
            <a:extLst>
              <a:ext uri="{FF2B5EF4-FFF2-40B4-BE49-F238E27FC236}">
                <a16:creationId xmlns:a16="http://schemas.microsoft.com/office/drawing/2014/main" xmlns="" id="{3ECE92E6-C029-EA4E-B399-65E3966CBF7D}"/>
              </a:ext>
            </a:extLst>
          </p:cNvPr>
          <p:cNvSpPr>
            <a:spLocks noGrp="1"/>
          </p:cNvSpPr>
          <p:nvPr>
            <p:ph type="sldNum" sz="quarter" idx="10"/>
          </p:nvPr>
        </p:nvSpPr>
        <p:spPr/>
        <p:txBody>
          <a:bodyPr/>
          <a:lstStyle/>
          <a:p>
            <a:fld id="{FB1E3455-EB67-4E8C-87E7-4C360A42476F}" type="slidenum">
              <a:rPr lang="en-US" smtClean="0"/>
              <a:pPr/>
              <a:t>9</a:t>
            </a:fld>
            <a:endParaRPr lang="en-US" dirty="0"/>
          </a:p>
        </p:txBody>
      </p:sp>
    </p:spTree>
    <p:extLst>
      <p:ext uri="{BB962C8B-B14F-4D97-AF65-F5344CB8AC3E}">
        <p14:creationId xmlns:p14="http://schemas.microsoft.com/office/powerpoint/2010/main" val="32236368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1643</Words>
  <Application>Microsoft Office PowerPoint</Application>
  <PresentationFormat>On-screen Show (4:3)</PresentationFormat>
  <Paragraphs>254</Paragraphs>
  <Slides>33</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33</vt:i4>
      </vt:variant>
    </vt:vector>
  </HeadingPairs>
  <TitlesOfParts>
    <vt:vector size="43" baseType="lpstr">
      <vt:lpstr>MS PGothic</vt:lpstr>
      <vt:lpstr>Arial</vt:lpstr>
      <vt:lpstr>Calibri</vt:lpstr>
      <vt:lpstr>Courier New</vt:lpstr>
      <vt:lpstr>Helvetica</vt:lpstr>
      <vt:lpstr>Times New Roman</vt:lpstr>
      <vt:lpstr>ヒラギノ角ゴ Pro W3</vt:lpstr>
      <vt:lpstr>1_Office Theme</vt:lpstr>
      <vt:lpstr>2_Office Theme</vt:lpstr>
      <vt:lpstr>3_Office Theme</vt:lpstr>
      <vt:lpstr>Recruiting and Retaining Boy Scouts</vt:lpstr>
      <vt:lpstr>Recruiting  Growing Your Troop…  A year round process </vt:lpstr>
      <vt:lpstr>Recruiting Calendar</vt:lpstr>
      <vt:lpstr>Troop Attributes</vt:lpstr>
      <vt:lpstr>Multiple Opportunities to Recruit</vt:lpstr>
      <vt:lpstr>Graduate Webelos Into Your Troop</vt:lpstr>
      <vt:lpstr>Work closely with a nearby Cub Scout pack</vt:lpstr>
      <vt:lpstr>AOL/Webelos-To-Boy Scout Plan</vt:lpstr>
      <vt:lpstr>AOL/Webelos-To-Boy Scout Plan</vt:lpstr>
      <vt:lpstr>Recruiting Options in the Community</vt:lpstr>
      <vt:lpstr>Present Boy Scouts to 5th and 6th Graders</vt:lpstr>
      <vt:lpstr>Follow Up and Invite To Troop Open House</vt:lpstr>
      <vt:lpstr>Plan and Run the Open House</vt:lpstr>
      <vt:lpstr>Plan and Run the Open House</vt:lpstr>
      <vt:lpstr>Get New Scouts Involved Right Away</vt:lpstr>
      <vt:lpstr>Peer to Peer Recruiting</vt:lpstr>
      <vt:lpstr>Available Resources </vt:lpstr>
      <vt:lpstr>Retention  Keeping Your Troop Healthy </vt:lpstr>
      <vt:lpstr>Your Retention Toolbox</vt:lpstr>
      <vt:lpstr>First Class in a Year </vt:lpstr>
      <vt:lpstr>Path to Eagle </vt:lpstr>
      <vt:lpstr>Summer Camp </vt:lpstr>
      <vt:lpstr>Your Unit Attitude </vt:lpstr>
      <vt:lpstr>Recruit the Parents</vt:lpstr>
      <vt:lpstr>Succession Plan</vt:lpstr>
      <vt:lpstr>Membership Chair  A Unit Necessity </vt:lpstr>
      <vt:lpstr>Membership Chair</vt:lpstr>
      <vt:lpstr>Welcome Committee </vt:lpstr>
      <vt:lpstr>Registrar for Youth </vt:lpstr>
      <vt:lpstr>Registrar for Adults </vt:lpstr>
      <vt:lpstr>Guiding Parents </vt:lpstr>
      <vt:lpstr>Recharter </vt:lpstr>
      <vt:lpstr>Recruit Retain Enjoy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Wylie</dc:creator>
  <cp:lastModifiedBy>Microsoft account</cp:lastModifiedBy>
  <cp:revision>86</cp:revision>
  <cp:lastPrinted>2012-10-18T16:06:32Z</cp:lastPrinted>
  <dcterms:created xsi:type="dcterms:W3CDTF">2011-10-01T21:02:12Z</dcterms:created>
  <dcterms:modified xsi:type="dcterms:W3CDTF">2018-02-16T03:36:13Z</dcterms:modified>
</cp:coreProperties>
</file>